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7" r:id="rId2"/>
    <p:sldId id="258" r:id="rId3"/>
    <p:sldId id="259" r:id="rId4"/>
    <p:sldId id="262" r:id="rId5"/>
    <p:sldId id="260" r:id="rId6"/>
    <p:sldId id="261" r:id="rId7"/>
    <p:sldId id="263" r:id="rId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A1C8"/>
    <a:srgbClr val="739254"/>
    <a:srgbClr val="9AA45C"/>
    <a:srgbClr val="B5BD8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92123D-7ECE-4D47-8E2A-4625A6CA718F}" v="57" dt="2024-12-04T15:07:53.0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1" autoAdjust="0"/>
    <p:restoredTop sz="94660"/>
  </p:normalViewPr>
  <p:slideViewPr>
    <p:cSldViewPr snapToGrid="0">
      <p:cViewPr varScale="1">
        <p:scale>
          <a:sx n="100" d="100"/>
          <a:sy n="100" d="100"/>
        </p:scale>
        <p:origin x="36" y="5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ine de Beijer (student)" userId="34947e96-4d53-49e8-b0c6-b3a4f2d55345" providerId="ADAL" clId="{1192123D-7ECE-4D47-8E2A-4625A6CA718F}"/>
    <pc:docChg chg="undo redo custSel addSld delSld modSld">
      <pc:chgData name="Eline de Beijer (student)" userId="34947e96-4d53-49e8-b0c6-b3a4f2d55345" providerId="ADAL" clId="{1192123D-7ECE-4D47-8E2A-4625A6CA718F}" dt="2024-12-04T15:08:10.823" v="8846" actId="1076"/>
      <pc:docMkLst>
        <pc:docMk/>
      </pc:docMkLst>
      <pc:sldChg chg="addSp delSp modSp del mod">
        <pc:chgData name="Eline de Beijer (student)" userId="34947e96-4d53-49e8-b0c6-b3a4f2d55345" providerId="ADAL" clId="{1192123D-7ECE-4D47-8E2A-4625A6CA718F}" dt="2024-12-04T09:41:05.680" v="300" actId="2696"/>
        <pc:sldMkLst>
          <pc:docMk/>
          <pc:sldMk cId="377205349" sldId="256"/>
        </pc:sldMkLst>
        <pc:spChg chg="mod">
          <ac:chgData name="Eline de Beijer (student)" userId="34947e96-4d53-49e8-b0c6-b3a4f2d55345" providerId="ADAL" clId="{1192123D-7ECE-4D47-8E2A-4625A6CA718F}" dt="2024-12-04T09:16:50.457" v="83" actId="1076"/>
          <ac:spMkLst>
            <pc:docMk/>
            <pc:sldMk cId="377205349" sldId="256"/>
            <ac:spMk id="2" creationId="{E6FC12C4-013D-70EE-5379-582154F2C22C}"/>
          </ac:spMkLst>
        </pc:spChg>
        <pc:spChg chg="mod">
          <ac:chgData name="Eline de Beijer (student)" userId="34947e96-4d53-49e8-b0c6-b3a4f2d55345" providerId="ADAL" clId="{1192123D-7ECE-4D47-8E2A-4625A6CA718F}" dt="2024-12-04T09:17:59.081" v="98" actId="255"/>
          <ac:spMkLst>
            <pc:docMk/>
            <pc:sldMk cId="377205349" sldId="256"/>
            <ac:spMk id="3" creationId="{D4E6819D-D365-D9C6-5469-2E9CF963EAFB}"/>
          </ac:spMkLst>
        </pc:spChg>
        <pc:spChg chg="add del">
          <ac:chgData name="Eline de Beijer (student)" userId="34947e96-4d53-49e8-b0c6-b3a4f2d55345" providerId="ADAL" clId="{1192123D-7ECE-4D47-8E2A-4625A6CA718F}" dt="2024-12-04T08:23:34.286" v="1" actId="22"/>
          <ac:spMkLst>
            <pc:docMk/>
            <pc:sldMk cId="377205349" sldId="256"/>
            <ac:spMk id="5" creationId="{6C8696F1-FE37-4C8A-09FF-F037E94715A8}"/>
          </ac:spMkLst>
        </pc:spChg>
        <pc:spChg chg="add mod">
          <ac:chgData name="Eline de Beijer (student)" userId="34947e96-4d53-49e8-b0c6-b3a4f2d55345" providerId="ADAL" clId="{1192123D-7ECE-4D47-8E2A-4625A6CA718F}" dt="2024-12-04T09:16:35.947" v="80" actId="1076"/>
          <ac:spMkLst>
            <pc:docMk/>
            <pc:sldMk cId="377205349" sldId="256"/>
            <ac:spMk id="7" creationId="{68DB6469-84CE-929D-7395-C283EB53525C}"/>
          </ac:spMkLst>
        </pc:spChg>
        <pc:spChg chg="add mod">
          <ac:chgData name="Eline de Beijer (student)" userId="34947e96-4d53-49e8-b0c6-b3a4f2d55345" providerId="ADAL" clId="{1192123D-7ECE-4D47-8E2A-4625A6CA718F}" dt="2024-12-04T09:16:38.575" v="81" actId="1076"/>
          <ac:spMkLst>
            <pc:docMk/>
            <pc:sldMk cId="377205349" sldId="256"/>
            <ac:spMk id="9" creationId="{8A4BDDD7-A046-A161-E23C-BC56196791AC}"/>
          </ac:spMkLst>
        </pc:spChg>
        <pc:spChg chg="add mod">
          <ac:chgData name="Eline de Beijer (student)" userId="34947e96-4d53-49e8-b0c6-b3a4f2d55345" providerId="ADAL" clId="{1192123D-7ECE-4D47-8E2A-4625A6CA718F}" dt="2024-12-04T09:16:44.173" v="82" actId="1076"/>
          <ac:spMkLst>
            <pc:docMk/>
            <pc:sldMk cId="377205349" sldId="256"/>
            <ac:spMk id="11" creationId="{A70B73EB-53D0-A7E9-C31B-1471B08EAE2D}"/>
          </ac:spMkLst>
        </pc:spChg>
        <pc:spChg chg="add del mod">
          <ac:chgData name="Eline de Beijer (student)" userId="34947e96-4d53-49e8-b0c6-b3a4f2d55345" providerId="ADAL" clId="{1192123D-7ECE-4D47-8E2A-4625A6CA718F}" dt="2024-12-04T09:15:31.920" v="69" actId="478"/>
          <ac:spMkLst>
            <pc:docMk/>
            <pc:sldMk cId="377205349" sldId="256"/>
            <ac:spMk id="12" creationId="{CE43DC16-9F7A-98D6-D13E-53467661426D}"/>
          </ac:spMkLst>
        </pc:spChg>
        <pc:spChg chg="add del mod">
          <ac:chgData name="Eline de Beijer (student)" userId="34947e96-4d53-49e8-b0c6-b3a4f2d55345" providerId="ADAL" clId="{1192123D-7ECE-4D47-8E2A-4625A6CA718F}" dt="2024-12-04T09:14:10.097" v="54" actId="478"/>
          <ac:spMkLst>
            <pc:docMk/>
            <pc:sldMk cId="377205349" sldId="256"/>
            <ac:spMk id="13" creationId="{5F9D619A-982D-709E-AB9A-5E48EFF2C878}"/>
          </ac:spMkLst>
        </pc:spChg>
        <pc:spChg chg="add del mod">
          <ac:chgData name="Eline de Beijer (student)" userId="34947e96-4d53-49e8-b0c6-b3a4f2d55345" providerId="ADAL" clId="{1192123D-7ECE-4D47-8E2A-4625A6CA718F}" dt="2024-12-04T09:14:48.044" v="60" actId="478"/>
          <ac:spMkLst>
            <pc:docMk/>
            <pc:sldMk cId="377205349" sldId="256"/>
            <ac:spMk id="14" creationId="{B37C10CC-3DD2-D552-B046-1DD21C0DAC0C}"/>
          </ac:spMkLst>
        </pc:spChg>
        <pc:spChg chg="add del mod">
          <ac:chgData name="Eline de Beijer (student)" userId="34947e96-4d53-49e8-b0c6-b3a4f2d55345" providerId="ADAL" clId="{1192123D-7ECE-4D47-8E2A-4625A6CA718F}" dt="2024-12-04T09:15:15.856" v="63" actId="478"/>
          <ac:spMkLst>
            <pc:docMk/>
            <pc:sldMk cId="377205349" sldId="256"/>
            <ac:spMk id="15" creationId="{8141028D-5EFB-3784-D7B5-15EF34196FD2}"/>
          </ac:spMkLst>
        </pc:spChg>
        <pc:spChg chg="add mod">
          <ac:chgData name="Eline de Beijer (student)" userId="34947e96-4d53-49e8-b0c6-b3a4f2d55345" providerId="ADAL" clId="{1192123D-7ECE-4D47-8E2A-4625A6CA718F}" dt="2024-12-04T09:19:16.218" v="104" actId="1076"/>
          <ac:spMkLst>
            <pc:docMk/>
            <pc:sldMk cId="377205349" sldId="256"/>
            <ac:spMk id="16" creationId="{0390BC9B-ACED-46B4-B711-FCB7C86D33BB}"/>
          </ac:spMkLst>
        </pc:spChg>
        <pc:spChg chg="add mod">
          <ac:chgData name="Eline de Beijer (student)" userId="34947e96-4d53-49e8-b0c6-b3a4f2d55345" providerId="ADAL" clId="{1192123D-7ECE-4D47-8E2A-4625A6CA718F}" dt="2024-12-04T09:19:14.294" v="103" actId="1076"/>
          <ac:spMkLst>
            <pc:docMk/>
            <pc:sldMk cId="377205349" sldId="256"/>
            <ac:spMk id="17" creationId="{34E80499-2092-BD54-0D39-19B70312E990}"/>
          </ac:spMkLst>
        </pc:spChg>
        <pc:spChg chg="add mod">
          <ac:chgData name="Eline de Beijer (student)" userId="34947e96-4d53-49e8-b0c6-b3a4f2d55345" providerId="ADAL" clId="{1192123D-7ECE-4D47-8E2A-4625A6CA718F}" dt="2024-12-04T09:19:09.562" v="102" actId="1076"/>
          <ac:spMkLst>
            <pc:docMk/>
            <pc:sldMk cId="377205349" sldId="256"/>
            <ac:spMk id="18" creationId="{E481E25C-23B9-4E5E-7982-C9FF6FA41ACC}"/>
          </ac:spMkLst>
        </pc:spChg>
        <pc:spChg chg="add mod">
          <ac:chgData name="Eline de Beijer (student)" userId="34947e96-4d53-49e8-b0c6-b3a4f2d55345" providerId="ADAL" clId="{1192123D-7ECE-4D47-8E2A-4625A6CA718F}" dt="2024-12-04T09:17:49.880" v="97" actId="1076"/>
          <ac:spMkLst>
            <pc:docMk/>
            <pc:sldMk cId="377205349" sldId="256"/>
            <ac:spMk id="20" creationId="{2FD3E819-2CA2-ED4D-22ED-069D71D8DAFC}"/>
          </ac:spMkLst>
        </pc:spChg>
      </pc:sldChg>
      <pc:sldChg chg="addSp delSp modSp new mod">
        <pc:chgData name="Eline de Beijer (student)" userId="34947e96-4d53-49e8-b0c6-b3a4f2d55345" providerId="ADAL" clId="{1192123D-7ECE-4D47-8E2A-4625A6CA718F}" dt="2024-12-04T13:26:06.400" v="4304" actId="208"/>
        <pc:sldMkLst>
          <pc:docMk/>
          <pc:sldMk cId="761416964" sldId="257"/>
        </pc:sldMkLst>
        <pc:spChg chg="del">
          <ac:chgData name="Eline de Beijer (student)" userId="34947e96-4d53-49e8-b0c6-b3a4f2d55345" providerId="ADAL" clId="{1192123D-7ECE-4D47-8E2A-4625A6CA718F}" dt="2024-12-04T09:23:03.574" v="105" actId="478"/>
          <ac:spMkLst>
            <pc:docMk/>
            <pc:sldMk cId="761416964" sldId="257"/>
            <ac:spMk id="2" creationId="{5E4DB7A7-AF83-9F49-D2E0-7E68306DA75C}"/>
          </ac:spMkLst>
        </pc:spChg>
        <pc:spChg chg="del">
          <ac:chgData name="Eline de Beijer (student)" userId="34947e96-4d53-49e8-b0c6-b3a4f2d55345" providerId="ADAL" clId="{1192123D-7ECE-4D47-8E2A-4625A6CA718F}" dt="2024-12-04T09:23:05.663" v="106" actId="478"/>
          <ac:spMkLst>
            <pc:docMk/>
            <pc:sldMk cId="761416964" sldId="257"/>
            <ac:spMk id="3" creationId="{AC493CA4-8CDF-447E-891B-98D30E4BC3C8}"/>
          </ac:spMkLst>
        </pc:spChg>
        <pc:spChg chg="add mod">
          <ac:chgData name="Eline de Beijer (student)" userId="34947e96-4d53-49e8-b0c6-b3a4f2d55345" providerId="ADAL" clId="{1192123D-7ECE-4D47-8E2A-4625A6CA718F}" dt="2024-12-04T09:30:03.343" v="193" actId="1076"/>
          <ac:spMkLst>
            <pc:docMk/>
            <pc:sldMk cId="761416964" sldId="257"/>
            <ac:spMk id="4" creationId="{539CC06C-9E10-60C7-2B6F-EEFB72519036}"/>
          </ac:spMkLst>
        </pc:spChg>
        <pc:spChg chg="add mod ord">
          <ac:chgData name="Eline de Beijer (student)" userId="34947e96-4d53-49e8-b0c6-b3a4f2d55345" providerId="ADAL" clId="{1192123D-7ECE-4D47-8E2A-4625A6CA718F}" dt="2024-12-04T09:39:27.337" v="282" actId="207"/>
          <ac:spMkLst>
            <pc:docMk/>
            <pc:sldMk cId="761416964" sldId="257"/>
            <ac:spMk id="5" creationId="{5380BB2C-71ED-1736-7BCC-01C3B8526077}"/>
          </ac:spMkLst>
        </pc:spChg>
        <pc:spChg chg="add mod">
          <ac:chgData name="Eline de Beijer (student)" userId="34947e96-4d53-49e8-b0c6-b3a4f2d55345" providerId="ADAL" clId="{1192123D-7ECE-4D47-8E2A-4625A6CA718F}" dt="2024-12-04T09:30:51.125" v="213" actId="20577"/>
          <ac:spMkLst>
            <pc:docMk/>
            <pc:sldMk cId="761416964" sldId="257"/>
            <ac:spMk id="7" creationId="{8B251B17-4730-2FEC-3D63-C6805E8B2167}"/>
          </ac:spMkLst>
        </pc:spChg>
        <pc:spChg chg="add mod">
          <ac:chgData name="Eline de Beijer (student)" userId="34947e96-4d53-49e8-b0c6-b3a4f2d55345" providerId="ADAL" clId="{1192123D-7ECE-4D47-8E2A-4625A6CA718F}" dt="2024-12-04T09:32:05.703" v="235" actId="1076"/>
          <ac:spMkLst>
            <pc:docMk/>
            <pc:sldMk cId="761416964" sldId="257"/>
            <ac:spMk id="8" creationId="{106A5878-C949-AB6A-81EB-76B51EE40EE1}"/>
          </ac:spMkLst>
        </pc:spChg>
        <pc:spChg chg="add mod">
          <ac:chgData name="Eline de Beijer (student)" userId="34947e96-4d53-49e8-b0c6-b3a4f2d55345" providerId="ADAL" clId="{1192123D-7ECE-4D47-8E2A-4625A6CA718F}" dt="2024-12-04T09:39:45.904" v="284" actId="207"/>
          <ac:spMkLst>
            <pc:docMk/>
            <pc:sldMk cId="761416964" sldId="257"/>
            <ac:spMk id="9" creationId="{20EE25D8-6140-582F-2D15-32158B7483E8}"/>
          </ac:spMkLst>
        </pc:spChg>
        <pc:spChg chg="add del mod">
          <ac:chgData name="Eline de Beijer (student)" userId="34947e96-4d53-49e8-b0c6-b3a4f2d55345" providerId="ADAL" clId="{1192123D-7ECE-4D47-8E2A-4625A6CA718F}" dt="2024-12-04T09:35:22.683" v="255" actId="478"/>
          <ac:spMkLst>
            <pc:docMk/>
            <pc:sldMk cId="761416964" sldId="257"/>
            <ac:spMk id="10" creationId="{C4C6BC45-AA6A-EAA2-2340-DE43C4E0A77A}"/>
          </ac:spMkLst>
        </pc:spChg>
        <pc:spChg chg="add del mod">
          <ac:chgData name="Eline de Beijer (student)" userId="34947e96-4d53-49e8-b0c6-b3a4f2d55345" providerId="ADAL" clId="{1192123D-7ECE-4D47-8E2A-4625A6CA718F}" dt="2024-12-04T09:35:30.405" v="258" actId="478"/>
          <ac:spMkLst>
            <pc:docMk/>
            <pc:sldMk cId="761416964" sldId="257"/>
            <ac:spMk id="11" creationId="{B9D6CBE0-7650-100A-1CAA-AEC986FDD288}"/>
          </ac:spMkLst>
        </pc:spChg>
        <pc:spChg chg="add mod">
          <ac:chgData name="Eline de Beijer (student)" userId="34947e96-4d53-49e8-b0c6-b3a4f2d55345" providerId="ADAL" clId="{1192123D-7ECE-4D47-8E2A-4625A6CA718F}" dt="2024-12-04T09:36:37.708" v="263" actId="1076"/>
          <ac:spMkLst>
            <pc:docMk/>
            <pc:sldMk cId="761416964" sldId="257"/>
            <ac:spMk id="13" creationId="{9030F627-20B0-EF1F-F167-C568EF026D08}"/>
          </ac:spMkLst>
        </pc:spChg>
        <pc:spChg chg="add mod">
          <ac:chgData name="Eline de Beijer (student)" userId="34947e96-4d53-49e8-b0c6-b3a4f2d55345" providerId="ADAL" clId="{1192123D-7ECE-4D47-8E2A-4625A6CA718F}" dt="2024-12-04T09:40:52.177" v="299" actId="207"/>
          <ac:spMkLst>
            <pc:docMk/>
            <pc:sldMk cId="761416964" sldId="257"/>
            <ac:spMk id="14" creationId="{62D080AD-FA3C-85E9-69EE-95FE9FA15141}"/>
          </ac:spMkLst>
        </pc:spChg>
        <pc:spChg chg="add mod">
          <ac:chgData name="Eline de Beijer (student)" userId="34947e96-4d53-49e8-b0c6-b3a4f2d55345" providerId="ADAL" clId="{1192123D-7ECE-4D47-8E2A-4625A6CA718F}" dt="2024-12-04T13:26:06.400" v="4304" actId="208"/>
          <ac:spMkLst>
            <pc:docMk/>
            <pc:sldMk cId="761416964" sldId="257"/>
            <ac:spMk id="15" creationId="{6A68B8D9-217F-F6D3-5E06-86CE4CE83950}"/>
          </ac:spMkLst>
        </pc:spChg>
        <pc:spChg chg="add del mod">
          <ac:chgData name="Eline de Beijer (student)" userId="34947e96-4d53-49e8-b0c6-b3a4f2d55345" providerId="ADAL" clId="{1192123D-7ECE-4D47-8E2A-4625A6CA718F}" dt="2024-12-04T09:37:21.073" v="270" actId="22"/>
          <ac:spMkLst>
            <pc:docMk/>
            <pc:sldMk cId="761416964" sldId="257"/>
            <ac:spMk id="17" creationId="{8D33A56E-0A5C-0664-A152-637F2F9E4090}"/>
          </ac:spMkLst>
        </pc:spChg>
      </pc:sldChg>
      <pc:sldChg chg="addSp delSp modSp new mod">
        <pc:chgData name="Eline de Beijer (student)" userId="34947e96-4d53-49e8-b0c6-b3a4f2d55345" providerId="ADAL" clId="{1192123D-7ECE-4D47-8E2A-4625A6CA718F}" dt="2024-12-04T15:08:10.823" v="8846" actId="1076"/>
        <pc:sldMkLst>
          <pc:docMk/>
          <pc:sldMk cId="3384915852" sldId="258"/>
        </pc:sldMkLst>
        <pc:spChg chg="add mod">
          <ac:chgData name="Eline de Beijer (student)" userId="34947e96-4d53-49e8-b0c6-b3a4f2d55345" providerId="ADAL" clId="{1192123D-7ECE-4D47-8E2A-4625A6CA718F}" dt="2024-12-04T15:08:10.823" v="8846" actId="1076"/>
          <ac:spMkLst>
            <pc:docMk/>
            <pc:sldMk cId="3384915852" sldId="258"/>
            <ac:spMk id="2" creationId="{91F8F0EA-02EC-CD4D-140D-D07F0DA91C38}"/>
          </ac:spMkLst>
        </pc:spChg>
        <pc:spChg chg="del">
          <ac:chgData name="Eline de Beijer (student)" userId="34947e96-4d53-49e8-b0c6-b3a4f2d55345" providerId="ADAL" clId="{1192123D-7ECE-4D47-8E2A-4625A6CA718F}" dt="2024-12-04T09:46:41.012" v="302" actId="478"/>
          <ac:spMkLst>
            <pc:docMk/>
            <pc:sldMk cId="3384915852" sldId="258"/>
            <ac:spMk id="2" creationId="{FBF4D626-CB94-48A6-7C0A-5139AC753406}"/>
          </ac:spMkLst>
        </pc:spChg>
        <pc:spChg chg="del">
          <ac:chgData name="Eline de Beijer (student)" userId="34947e96-4d53-49e8-b0c6-b3a4f2d55345" providerId="ADAL" clId="{1192123D-7ECE-4D47-8E2A-4625A6CA718F}" dt="2024-12-04T09:46:38.639" v="301" actId="478"/>
          <ac:spMkLst>
            <pc:docMk/>
            <pc:sldMk cId="3384915852" sldId="258"/>
            <ac:spMk id="3" creationId="{785F7A21-2369-A6B4-71B5-8D520EAA7E82}"/>
          </ac:spMkLst>
        </pc:spChg>
        <pc:spChg chg="add mod">
          <ac:chgData name="Eline de Beijer (student)" userId="34947e96-4d53-49e8-b0c6-b3a4f2d55345" providerId="ADAL" clId="{1192123D-7ECE-4D47-8E2A-4625A6CA718F}" dt="2024-12-04T10:39:59.869" v="486" actId="1076"/>
          <ac:spMkLst>
            <pc:docMk/>
            <pc:sldMk cId="3384915852" sldId="258"/>
            <ac:spMk id="8" creationId="{DE524D0E-E301-5AFF-EFB4-C7919F071DB0}"/>
          </ac:spMkLst>
        </pc:spChg>
        <pc:spChg chg="add del mod">
          <ac:chgData name="Eline de Beijer (student)" userId="34947e96-4d53-49e8-b0c6-b3a4f2d55345" providerId="ADAL" clId="{1192123D-7ECE-4D47-8E2A-4625A6CA718F}" dt="2024-12-04T15:08:05.931" v="8845" actId="478"/>
          <ac:spMkLst>
            <pc:docMk/>
            <pc:sldMk cId="3384915852" sldId="258"/>
            <ac:spMk id="12" creationId="{480E2D36-2F53-F971-497C-AB84EC213904}"/>
          </ac:spMkLst>
        </pc:spChg>
        <pc:spChg chg="add mod">
          <ac:chgData name="Eline de Beijer (student)" userId="34947e96-4d53-49e8-b0c6-b3a4f2d55345" providerId="ADAL" clId="{1192123D-7ECE-4D47-8E2A-4625A6CA718F}" dt="2024-12-04T10:40:26.097" v="489" actId="1076"/>
          <ac:spMkLst>
            <pc:docMk/>
            <pc:sldMk cId="3384915852" sldId="258"/>
            <ac:spMk id="13" creationId="{C3EFB2E9-55A0-444B-2BCD-F8D679B80746}"/>
          </ac:spMkLst>
        </pc:spChg>
        <pc:spChg chg="add mod">
          <ac:chgData name="Eline de Beijer (student)" userId="34947e96-4d53-49e8-b0c6-b3a4f2d55345" providerId="ADAL" clId="{1192123D-7ECE-4D47-8E2A-4625A6CA718F}" dt="2024-12-04T14:44:53.615" v="7774" actId="1076"/>
          <ac:spMkLst>
            <pc:docMk/>
            <pc:sldMk cId="3384915852" sldId="258"/>
            <ac:spMk id="14" creationId="{CA8F07C4-DF14-06DB-76D2-C5B8A6E8E466}"/>
          </ac:spMkLst>
        </pc:spChg>
        <pc:spChg chg="add mod">
          <ac:chgData name="Eline de Beijer (student)" userId="34947e96-4d53-49e8-b0c6-b3a4f2d55345" providerId="ADAL" clId="{1192123D-7ECE-4D47-8E2A-4625A6CA718F}" dt="2024-12-04T13:23:13.029" v="4286" actId="1076"/>
          <ac:spMkLst>
            <pc:docMk/>
            <pc:sldMk cId="3384915852" sldId="258"/>
            <ac:spMk id="15" creationId="{ACA8AB25-179F-8A8C-2F79-4422EFAB2EB5}"/>
          </ac:spMkLst>
        </pc:spChg>
        <pc:spChg chg="add mod">
          <ac:chgData name="Eline de Beijer (student)" userId="34947e96-4d53-49e8-b0c6-b3a4f2d55345" providerId="ADAL" clId="{1192123D-7ECE-4D47-8E2A-4625A6CA718F}" dt="2024-12-04T14:47:15.731" v="7824" actId="1076"/>
          <ac:spMkLst>
            <pc:docMk/>
            <pc:sldMk cId="3384915852" sldId="258"/>
            <ac:spMk id="27" creationId="{57905D06-81B7-97B5-1425-48237E62FF2F}"/>
          </ac:spMkLst>
        </pc:spChg>
        <pc:spChg chg="add del mod">
          <ac:chgData name="Eline de Beijer (student)" userId="34947e96-4d53-49e8-b0c6-b3a4f2d55345" providerId="ADAL" clId="{1192123D-7ECE-4D47-8E2A-4625A6CA718F}" dt="2024-12-04T14:46:41.766" v="7821"/>
          <ac:spMkLst>
            <pc:docMk/>
            <pc:sldMk cId="3384915852" sldId="258"/>
            <ac:spMk id="30" creationId="{630BDE30-9E35-BAFB-E7F8-00C6DC0A6CB5}"/>
          </ac:spMkLst>
        </pc:spChg>
        <pc:spChg chg="add mod">
          <ac:chgData name="Eline de Beijer (student)" userId="34947e96-4d53-49e8-b0c6-b3a4f2d55345" providerId="ADAL" clId="{1192123D-7ECE-4D47-8E2A-4625A6CA718F}" dt="2024-12-04T14:59:50.499" v="8561" actId="1076"/>
          <ac:spMkLst>
            <pc:docMk/>
            <pc:sldMk cId="3384915852" sldId="258"/>
            <ac:spMk id="31" creationId="{9547BA45-B3E0-43CE-323E-876B0E6349F2}"/>
          </ac:spMkLst>
        </pc:spChg>
        <pc:spChg chg="add mod">
          <ac:chgData name="Eline de Beijer (student)" userId="34947e96-4d53-49e8-b0c6-b3a4f2d55345" providerId="ADAL" clId="{1192123D-7ECE-4D47-8E2A-4625A6CA718F}" dt="2024-12-04T14:59:55.281" v="8562" actId="14100"/>
          <ac:spMkLst>
            <pc:docMk/>
            <pc:sldMk cId="3384915852" sldId="258"/>
            <ac:spMk id="32" creationId="{0259F37C-BDD7-2CAD-FA40-9F0E00AC037C}"/>
          </ac:spMkLst>
        </pc:spChg>
        <pc:picChg chg="add mod modCrop">
          <ac:chgData name="Eline de Beijer (student)" userId="34947e96-4d53-49e8-b0c6-b3a4f2d55345" providerId="ADAL" clId="{1192123D-7ECE-4D47-8E2A-4625A6CA718F}" dt="2024-12-04T14:44:53.615" v="7774" actId="1076"/>
          <ac:picMkLst>
            <pc:docMk/>
            <pc:sldMk cId="3384915852" sldId="258"/>
            <ac:picMk id="5" creationId="{0C76215F-022F-34AA-748A-18367E9F06B4}"/>
          </ac:picMkLst>
        </pc:picChg>
        <pc:picChg chg="add mod">
          <ac:chgData name="Eline de Beijer (student)" userId="34947e96-4d53-49e8-b0c6-b3a4f2d55345" providerId="ADAL" clId="{1192123D-7ECE-4D47-8E2A-4625A6CA718F}" dt="2024-12-04T13:20:57.276" v="4254" actId="1076"/>
          <ac:picMkLst>
            <pc:docMk/>
            <pc:sldMk cId="3384915852" sldId="258"/>
            <ac:picMk id="7" creationId="{8B369212-F117-7548-DC23-2F6F283D9F7A}"/>
          </ac:picMkLst>
        </pc:picChg>
        <pc:picChg chg="add mod modCrop">
          <ac:chgData name="Eline de Beijer (student)" userId="34947e96-4d53-49e8-b0c6-b3a4f2d55345" providerId="ADAL" clId="{1192123D-7ECE-4D47-8E2A-4625A6CA718F}" dt="2024-12-04T15:07:47.792" v="8840" actId="1076"/>
          <ac:picMkLst>
            <pc:docMk/>
            <pc:sldMk cId="3384915852" sldId="258"/>
            <ac:picMk id="26" creationId="{C1AC85DA-F420-2678-E14D-02541D752E49}"/>
          </ac:picMkLst>
        </pc:picChg>
        <pc:inkChg chg="add del">
          <ac:chgData name="Eline de Beijer (student)" userId="34947e96-4d53-49e8-b0c6-b3a4f2d55345" providerId="ADAL" clId="{1192123D-7ECE-4D47-8E2A-4625A6CA718F}" dt="2024-12-04T13:23:53.195" v="4290" actId="9405"/>
          <ac:inkMkLst>
            <pc:docMk/>
            <pc:sldMk cId="3384915852" sldId="258"/>
            <ac:inkMk id="18" creationId="{F65C276E-D76F-1294-69A4-42FA30DC8F49}"/>
          </ac:inkMkLst>
        </pc:inkChg>
        <pc:inkChg chg="add del">
          <ac:chgData name="Eline de Beijer (student)" userId="34947e96-4d53-49e8-b0c6-b3a4f2d55345" providerId="ADAL" clId="{1192123D-7ECE-4D47-8E2A-4625A6CA718F}" dt="2024-12-04T13:23:59.968" v="4292" actId="9405"/>
          <ac:inkMkLst>
            <pc:docMk/>
            <pc:sldMk cId="3384915852" sldId="258"/>
            <ac:inkMk id="19" creationId="{F86F2857-8B84-3EB0-26B4-2EDE2A1E8694}"/>
          </ac:inkMkLst>
        </pc:inkChg>
        <pc:cxnChg chg="add del">
          <ac:chgData name="Eline de Beijer (student)" userId="34947e96-4d53-49e8-b0c6-b3a4f2d55345" providerId="ADAL" clId="{1192123D-7ECE-4D47-8E2A-4625A6CA718F}" dt="2024-12-04T10:06:24.252" v="356" actId="11529"/>
          <ac:cxnSpMkLst>
            <pc:docMk/>
            <pc:sldMk cId="3384915852" sldId="258"/>
            <ac:cxnSpMk id="10" creationId="{6146E1E1-E5B4-7B88-EF95-8456C575CB90}"/>
          </ac:cxnSpMkLst>
        </pc:cxnChg>
        <pc:cxnChg chg="add del mod">
          <ac:chgData name="Eline de Beijer (student)" userId="34947e96-4d53-49e8-b0c6-b3a4f2d55345" providerId="ADAL" clId="{1192123D-7ECE-4D47-8E2A-4625A6CA718F}" dt="2024-12-04T13:23:25.954" v="4288" actId="11529"/>
          <ac:cxnSpMkLst>
            <pc:docMk/>
            <pc:sldMk cId="3384915852" sldId="258"/>
            <ac:cxnSpMk id="17" creationId="{65738016-1B97-F969-E297-F1ED4B3591DE}"/>
          </ac:cxnSpMkLst>
        </pc:cxnChg>
        <pc:cxnChg chg="add mod">
          <ac:chgData name="Eline de Beijer (student)" userId="34947e96-4d53-49e8-b0c6-b3a4f2d55345" providerId="ADAL" clId="{1192123D-7ECE-4D47-8E2A-4625A6CA718F}" dt="2024-12-04T13:26:24.143" v="4306" actId="1582"/>
          <ac:cxnSpMkLst>
            <pc:docMk/>
            <pc:sldMk cId="3384915852" sldId="258"/>
            <ac:cxnSpMk id="21" creationId="{8A7D7172-AE05-AF37-C5DF-540220996610}"/>
          </ac:cxnSpMkLst>
        </pc:cxnChg>
        <pc:cxnChg chg="add mod">
          <ac:chgData name="Eline de Beijer (student)" userId="34947e96-4d53-49e8-b0c6-b3a4f2d55345" providerId="ADAL" clId="{1192123D-7ECE-4D47-8E2A-4625A6CA718F}" dt="2024-12-04T14:44:53.615" v="7774" actId="1076"/>
          <ac:cxnSpMkLst>
            <pc:docMk/>
            <pc:sldMk cId="3384915852" sldId="258"/>
            <ac:cxnSpMk id="24" creationId="{098CE382-3067-36B3-521B-580A9E5E2715}"/>
          </ac:cxnSpMkLst>
        </pc:cxnChg>
        <pc:cxnChg chg="add mod">
          <ac:chgData name="Eline de Beijer (student)" userId="34947e96-4d53-49e8-b0c6-b3a4f2d55345" providerId="ADAL" clId="{1192123D-7ECE-4D47-8E2A-4625A6CA718F}" dt="2024-12-04T14:47:15.731" v="7824" actId="1076"/>
          <ac:cxnSpMkLst>
            <pc:docMk/>
            <pc:sldMk cId="3384915852" sldId="258"/>
            <ac:cxnSpMk id="29" creationId="{B0E47C0C-1448-ACFD-7ED4-B35950255BA8}"/>
          </ac:cxnSpMkLst>
        </pc:cxnChg>
      </pc:sldChg>
      <pc:sldChg chg="addSp delSp modSp new mod delAnim modAnim">
        <pc:chgData name="Eline de Beijer (student)" userId="34947e96-4d53-49e8-b0c6-b3a4f2d55345" providerId="ADAL" clId="{1192123D-7ECE-4D47-8E2A-4625A6CA718F}" dt="2024-12-04T14:58:32.044" v="8554" actId="1076"/>
        <pc:sldMkLst>
          <pc:docMk/>
          <pc:sldMk cId="1394725760" sldId="259"/>
        </pc:sldMkLst>
        <pc:spChg chg="del">
          <ac:chgData name="Eline de Beijer (student)" userId="34947e96-4d53-49e8-b0c6-b3a4f2d55345" providerId="ADAL" clId="{1192123D-7ECE-4D47-8E2A-4625A6CA718F}" dt="2024-12-04T10:14:50.318" v="366" actId="478"/>
          <ac:spMkLst>
            <pc:docMk/>
            <pc:sldMk cId="1394725760" sldId="259"/>
            <ac:spMk id="2" creationId="{F28AC5E2-41A5-2858-6568-1867B19DB76F}"/>
          </ac:spMkLst>
        </pc:spChg>
        <pc:spChg chg="del">
          <ac:chgData name="Eline de Beijer (student)" userId="34947e96-4d53-49e8-b0c6-b3a4f2d55345" providerId="ADAL" clId="{1192123D-7ECE-4D47-8E2A-4625A6CA718F}" dt="2024-12-04T10:14:43.200" v="365" actId="478"/>
          <ac:spMkLst>
            <pc:docMk/>
            <pc:sldMk cId="1394725760" sldId="259"/>
            <ac:spMk id="3" creationId="{A9674EC8-EFC6-8512-E38E-D741BE22062C}"/>
          </ac:spMkLst>
        </pc:spChg>
        <pc:spChg chg="add del mod">
          <ac:chgData name="Eline de Beijer (student)" userId="34947e96-4d53-49e8-b0c6-b3a4f2d55345" providerId="ADAL" clId="{1192123D-7ECE-4D47-8E2A-4625A6CA718F}" dt="2024-12-04T13:14:34.676" v="4147" actId="21"/>
          <ac:spMkLst>
            <pc:docMk/>
            <pc:sldMk cId="1394725760" sldId="259"/>
            <ac:spMk id="5" creationId="{50144ED8-91B3-28E6-3A0E-BCC3C45967FF}"/>
          </ac:spMkLst>
        </pc:spChg>
        <pc:spChg chg="add mod">
          <ac:chgData name="Eline de Beijer (student)" userId="34947e96-4d53-49e8-b0c6-b3a4f2d55345" providerId="ADAL" clId="{1192123D-7ECE-4D47-8E2A-4625A6CA718F}" dt="2024-12-04T10:40:42.332" v="491"/>
          <ac:spMkLst>
            <pc:docMk/>
            <pc:sldMk cId="1394725760" sldId="259"/>
            <ac:spMk id="6" creationId="{D036DBF4-4B5E-F146-92DF-D0D516E42D5E}"/>
          </ac:spMkLst>
        </pc:spChg>
        <pc:spChg chg="add mod">
          <ac:chgData name="Eline de Beijer (student)" userId="34947e96-4d53-49e8-b0c6-b3a4f2d55345" providerId="ADAL" clId="{1192123D-7ECE-4D47-8E2A-4625A6CA718F}" dt="2024-12-04T10:47:50.345" v="641" actId="1076"/>
          <ac:spMkLst>
            <pc:docMk/>
            <pc:sldMk cId="1394725760" sldId="259"/>
            <ac:spMk id="12" creationId="{D08BFD9B-734E-CD22-5655-103E8605A6F2}"/>
          </ac:spMkLst>
        </pc:spChg>
        <pc:spChg chg="add del mod">
          <ac:chgData name="Eline de Beijer (student)" userId="34947e96-4d53-49e8-b0c6-b3a4f2d55345" providerId="ADAL" clId="{1192123D-7ECE-4D47-8E2A-4625A6CA718F}" dt="2024-12-04T14:49:48.951" v="8126" actId="478"/>
          <ac:spMkLst>
            <pc:docMk/>
            <pc:sldMk cId="1394725760" sldId="259"/>
            <ac:spMk id="15" creationId="{B2D152F1-0B2E-8B6D-28A9-42C1C3F3A5D8}"/>
          </ac:spMkLst>
        </pc:spChg>
        <pc:spChg chg="add mod">
          <ac:chgData name="Eline de Beijer (student)" userId="34947e96-4d53-49e8-b0c6-b3a4f2d55345" providerId="ADAL" clId="{1192123D-7ECE-4D47-8E2A-4625A6CA718F}" dt="2024-12-04T14:51:30.485" v="8236" actId="1076"/>
          <ac:spMkLst>
            <pc:docMk/>
            <pc:sldMk cId="1394725760" sldId="259"/>
            <ac:spMk id="16" creationId="{36012318-CD83-096F-5063-84FC526BD66D}"/>
          </ac:spMkLst>
        </pc:spChg>
        <pc:spChg chg="add mod">
          <ac:chgData name="Eline de Beijer (student)" userId="34947e96-4d53-49e8-b0c6-b3a4f2d55345" providerId="ADAL" clId="{1192123D-7ECE-4D47-8E2A-4625A6CA718F}" dt="2024-12-04T14:53:26.056" v="8275" actId="1076"/>
          <ac:spMkLst>
            <pc:docMk/>
            <pc:sldMk cId="1394725760" sldId="259"/>
            <ac:spMk id="17" creationId="{1F78691A-D3D5-415C-7894-675134A1920F}"/>
          </ac:spMkLst>
        </pc:spChg>
        <pc:spChg chg="add mod">
          <ac:chgData name="Eline de Beijer (student)" userId="34947e96-4d53-49e8-b0c6-b3a4f2d55345" providerId="ADAL" clId="{1192123D-7ECE-4D47-8E2A-4625A6CA718F}" dt="2024-12-04T14:52:06.490" v="8274" actId="313"/>
          <ac:spMkLst>
            <pc:docMk/>
            <pc:sldMk cId="1394725760" sldId="259"/>
            <ac:spMk id="18" creationId="{83D95320-D17E-9B12-FDAF-92EA014578C8}"/>
          </ac:spMkLst>
        </pc:spChg>
        <pc:spChg chg="add mod">
          <ac:chgData name="Eline de Beijer (student)" userId="34947e96-4d53-49e8-b0c6-b3a4f2d55345" providerId="ADAL" clId="{1192123D-7ECE-4D47-8E2A-4625A6CA718F}" dt="2024-12-04T14:58:32.044" v="8554" actId="1076"/>
          <ac:spMkLst>
            <pc:docMk/>
            <pc:sldMk cId="1394725760" sldId="259"/>
            <ac:spMk id="23" creationId="{AC42D127-2714-116A-6C5A-D6674C901F02}"/>
          </ac:spMkLst>
        </pc:spChg>
        <pc:picChg chg="add del mod">
          <ac:chgData name="Eline de Beijer (student)" userId="34947e96-4d53-49e8-b0c6-b3a4f2d55345" providerId="ADAL" clId="{1192123D-7ECE-4D47-8E2A-4625A6CA718F}" dt="2024-12-04T10:25:23.195" v="407" actId="478"/>
          <ac:picMkLst>
            <pc:docMk/>
            <pc:sldMk cId="1394725760" sldId="259"/>
            <ac:picMk id="8" creationId="{7DECDF3B-2224-4455-8D46-0C72B70C385A}"/>
          </ac:picMkLst>
        </pc:picChg>
        <pc:picChg chg="add mod">
          <ac:chgData name="Eline de Beijer (student)" userId="34947e96-4d53-49e8-b0c6-b3a4f2d55345" providerId="ADAL" clId="{1192123D-7ECE-4D47-8E2A-4625A6CA718F}" dt="2024-12-04T13:00:19.476" v="3250" actId="1076"/>
          <ac:picMkLst>
            <pc:docMk/>
            <pc:sldMk cId="1394725760" sldId="259"/>
            <ac:picMk id="10" creationId="{AAFAD4FC-3648-17FB-590B-3C4EDC256805}"/>
          </ac:picMkLst>
        </pc:picChg>
        <pc:picChg chg="add del mod">
          <ac:chgData name="Eline de Beijer (student)" userId="34947e96-4d53-49e8-b0c6-b3a4f2d55345" providerId="ADAL" clId="{1192123D-7ECE-4D47-8E2A-4625A6CA718F}" dt="2024-12-04T12:59:25.322" v="3246" actId="478"/>
          <ac:picMkLst>
            <pc:docMk/>
            <pc:sldMk cId="1394725760" sldId="259"/>
            <ac:picMk id="13" creationId="{87A1B471-DC86-AA74-7831-A4C2B315B2BD}"/>
          </ac:picMkLst>
        </pc:picChg>
        <pc:picChg chg="add mod">
          <ac:chgData name="Eline de Beijer (student)" userId="34947e96-4d53-49e8-b0c6-b3a4f2d55345" providerId="ADAL" clId="{1192123D-7ECE-4D47-8E2A-4625A6CA718F}" dt="2024-12-04T13:00:25.956" v="3252" actId="1076"/>
          <ac:picMkLst>
            <pc:docMk/>
            <pc:sldMk cId="1394725760" sldId="259"/>
            <ac:picMk id="14" creationId="{796AC9AD-BDEE-A3A8-44DA-BA7091960D9F}"/>
          </ac:picMkLst>
        </pc:picChg>
        <pc:cxnChg chg="add mod">
          <ac:chgData name="Eline de Beijer (student)" userId="34947e96-4d53-49e8-b0c6-b3a4f2d55345" providerId="ADAL" clId="{1192123D-7ECE-4D47-8E2A-4625A6CA718F}" dt="2024-12-04T14:54:00.081" v="8279" actId="1582"/>
          <ac:cxnSpMkLst>
            <pc:docMk/>
            <pc:sldMk cId="1394725760" sldId="259"/>
            <ac:cxnSpMk id="20" creationId="{9E18E43B-E716-D35C-C77F-079CD39FF383}"/>
          </ac:cxnSpMkLst>
        </pc:cxnChg>
        <pc:cxnChg chg="add mod">
          <ac:chgData name="Eline de Beijer (student)" userId="34947e96-4d53-49e8-b0c6-b3a4f2d55345" providerId="ADAL" clId="{1192123D-7ECE-4D47-8E2A-4625A6CA718F}" dt="2024-12-04T14:54:21.446" v="8282" actId="1582"/>
          <ac:cxnSpMkLst>
            <pc:docMk/>
            <pc:sldMk cId="1394725760" sldId="259"/>
            <ac:cxnSpMk id="22" creationId="{579E80F8-1B20-3C0F-5B9E-CEA1528C8021}"/>
          </ac:cxnSpMkLst>
        </pc:cxnChg>
      </pc:sldChg>
      <pc:sldChg chg="addSp delSp modSp new mod">
        <pc:chgData name="Eline de Beijer (student)" userId="34947e96-4d53-49e8-b0c6-b3a4f2d55345" providerId="ADAL" clId="{1192123D-7ECE-4D47-8E2A-4625A6CA718F}" dt="2024-12-04T15:04:26.892" v="8835" actId="20577"/>
        <pc:sldMkLst>
          <pc:docMk/>
          <pc:sldMk cId="1534112956" sldId="260"/>
        </pc:sldMkLst>
        <pc:spChg chg="del">
          <ac:chgData name="Eline de Beijer (student)" userId="34947e96-4d53-49e8-b0c6-b3a4f2d55345" providerId="ADAL" clId="{1192123D-7ECE-4D47-8E2A-4625A6CA718F}" dt="2024-12-04T10:26:20.671" v="411" actId="478"/>
          <ac:spMkLst>
            <pc:docMk/>
            <pc:sldMk cId="1534112956" sldId="260"/>
            <ac:spMk id="2" creationId="{A9214668-ABCC-2D44-DCE0-A801E9AD2A4D}"/>
          </ac:spMkLst>
        </pc:spChg>
        <pc:spChg chg="del">
          <ac:chgData name="Eline de Beijer (student)" userId="34947e96-4d53-49e8-b0c6-b3a4f2d55345" providerId="ADAL" clId="{1192123D-7ECE-4D47-8E2A-4625A6CA718F}" dt="2024-12-04T10:26:22.360" v="412" actId="478"/>
          <ac:spMkLst>
            <pc:docMk/>
            <pc:sldMk cId="1534112956" sldId="260"/>
            <ac:spMk id="3" creationId="{ED19AB29-C4E9-0FAE-00C2-B30526EFA867}"/>
          </ac:spMkLst>
        </pc:spChg>
        <pc:spChg chg="add mod">
          <ac:chgData name="Eline de Beijer (student)" userId="34947e96-4d53-49e8-b0c6-b3a4f2d55345" providerId="ADAL" clId="{1192123D-7ECE-4D47-8E2A-4625A6CA718F}" dt="2024-12-04T10:32:33.737" v="439" actId="20577"/>
          <ac:spMkLst>
            <pc:docMk/>
            <pc:sldMk cId="1534112956" sldId="260"/>
            <ac:spMk id="4" creationId="{999F9144-9B89-3DD6-4EE6-79872F73AA34}"/>
          </ac:spMkLst>
        </pc:spChg>
        <pc:spChg chg="add mod">
          <ac:chgData name="Eline de Beijer (student)" userId="34947e96-4d53-49e8-b0c6-b3a4f2d55345" providerId="ADAL" clId="{1192123D-7ECE-4D47-8E2A-4625A6CA718F}" dt="2024-12-04T10:47:23.775" v="637" actId="1076"/>
          <ac:spMkLst>
            <pc:docMk/>
            <pc:sldMk cId="1534112956" sldId="260"/>
            <ac:spMk id="11" creationId="{F7359AC0-86BA-3F17-504E-9FCD01EC11A5}"/>
          </ac:spMkLst>
        </pc:spChg>
        <pc:spChg chg="add mod">
          <ac:chgData name="Eline de Beijer (student)" userId="34947e96-4d53-49e8-b0c6-b3a4f2d55345" providerId="ADAL" clId="{1192123D-7ECE-4D47-8E2A-4625A6CA718F}" dt="2024-12-04T15:04:26.892" v="8835" actId="20577"/>
          <ac:spMkLst>
            <pc:docMk/>
            <pc:sldMk cId="1534112956" sldId="260"/>
            <ac:spMk id="12" creationId="{C07CD695-EB24-28C5-E0FA-1605F47B8530}"/>
          </ac:spMkLst>
        </pc:spChg>
        <pc:spChg chg="add del mod">
          <ac:chgData name="Eline de Beijer (student)" userId="34947e96-4d53-49e8-b0c6-b3a4f2d55345" providerId="ADAL" clId="{1192123D-7ECE-4D47-8E2A-4625A6CA718F}" dt="2024-12-04T15:03:03.507" v="8787" actId="478"/>
          <ac:spMkLst>
            <pc:docMk/>
            <pc:sldMk cId="1534112956" sldId="260"/>
            <ac:spMk id="14" creationId="{4B5D1227-6786-FFB0-EB53-33965D42A295}"/>
          </ac:spMkLst>
        </pc:spChg>
        <pc:picChg chg="add mod">
          <ac:chgData name="Eline de Beijer (student)" userId="34947e96-4d53-49e8-b0c6-b3a4f2d55345" providerId="ADAL" clId="{1192123D-7ECE-4D47-8E2A-4625A6CA718F}" dt="2024-12-04T15:03:16.090" v="8791" actId="1076"/>
          <ac:picMkLst>
            <pc:docMk/>
            <pc:sldMk cId="1534112956" sldId="260"/>
            <ac:picMk id="6" creationId="{4C0C5D9E-86BC-DDB1-5976-E5FB21200DB0}"/>
          </ac:picMkLst>
        </pc:picChg>
        <pc:picChg chg="add mod">
          <ac:chgData name="Eline de Beijer (student)" userId="34947e96-4d53-49e8-b0c6-b3a4f2d55345" providerId="ADAL" clId="{1192123D-7ECE-4D47-8E2A-4625A6CA718F}" dt="2024-12-04T13:09:47.250" v="4139" actId="1076"/>
          <ac:picMkLst>
            <pc:docMk/>
            <pc:sldMk cId="1534112956" sldId="260"/>
            <ac:picMk id="8" creationId="{A311885C-AC76-10B7-9E14-8DE1A61F6C40}"/>
          </ac:picMkLst>
        </pc:picChg>
        <pc:picChg chg="add mod modCrop">
          <ac:chgData name="Eline de Beijer (student)" userId="34947e96-4d53-49e8-b0c6-b3a4f2d55345" providerId="ADAL" clId="{1192123D-7ECE-4D47-8E2A-4625A6CA718F}" dt="2024-12-04T15:03:15.913" v="8790" actId="1076"/>
          <ac:picMkLst>
            <pc:docMk/>
            <pc:sldMk cId="1534112956" sldId="260"/>
            <ac:picMk id="10" creationId="{3FA82BC0-1791-DAD7-50DC-28843E18B1F9}"/>
          </ac:picMkLst>
        </pc:picChg>
      </pc:sldChg>
      <pc:sldChg chg="addSp delSp modSp new mod">
        <pc:chgData name="Eline de Beijer (student)" userId="34947e96-4d53-49e8-b0c6-b3a4f2d55345" providerId="ADAL" clId="{1192123D-7ECE-4D47-8E2A-4625A6CA718F}" dt="2024-12-04T15:04:46.214" v="8837" actId="1076"/>
        <pc:sldMkLst>
          <pc:docMk/>
          <pc:sldMk cId="2355805376" sldId="261"/>
        </pc:sldMkLst>
        <pc:spChg chg="del">
          <ac:chgData name="Eline de Beijer (student)" userId="34947e96-4d53-49e8-b0c6-b3a4f2d55345" providerId="ADAL" clId="{1192123D-7ECE-4D47-8E2A-4625A6CA718F}" dt="2024-12-04T10:39:04.962" v="456" actId="478"/>
          <ac:spMkLst>
            <pc:docMk/>
            <pc:sldMk cId="2355805376" sldId="261"/>
            <ac:spMk id="2" creationId="{3C7175CF-EA6D-EE86-5919-D3576CD1B5D1}"/>
          </ac:spMkLst>
        </pc:spChg>
        <pc:spChg chg="del">
          <ac:chgData name="Eline de Beijer (student)" userId="34947e96-4d53-49e8-b0c6-b3a4f2d55345" providerId="ADAL" clId="{1192123D-7ECE-4D47-8E2A-4625A6CA718F}" dt="2024-12-04T10:39:06.410" v="457" actId="478"/>
          <ac:spMkLst>
            <pc:docMk/>
            <pc:sldMk cId="2355805376" sldId="261"/>
            <ac:spMk id="3" creationId="{22BB08A6-60AB-1E70-6E71-06ADFBEA5DA6}"/>
          </ac:spMkLst>
        </pc:spChg>
        <pc:spChg chg="add mod">
          <ac:chgData name="Eline de Beijer (student)" userId="34947e96-4d53-49e8-b0c6-b3a4f2d55345" providerId="ADAL" clId="{1192123D-7ECE-4D47-8E2A-4625A6CA718F}" dt="2024-12-04T10:47:33.550" v="639" actId="1076"/>
          <ac:spMkLst>
            <pc:docMk/>
            <pc:sldMk cId="2355805376" sldId="261"/>
            <ac:spMk id="4" creationId="{B9A211CE-5612-BAC3-69A7-1460A0CD041A}"/>
          </ac:spMkLst>
        </pc:spChg>
        <pc:spChg chg="add mod">
          <ac:chgData name="Eline de Beijer (student)" userId="34947e96-4d53-49e8-b0c6-b3a4f2d55345" providerId="ADAL" clId="{1192123D-7ECE-4D47-8E2A-4625A6CA718F}" dt="2024-12-04T10:47:41.942" v="640" actId="1076"/>
          <ac:spMkLst>
            <pc:docMk/>
            <pc:sldMk cId="2355805376" sldId="261"/>
            <ac:spMk id="5" creationId="{1722BC3B-7614-0E20-59BB-8D311E092B19}"/>
          </ac:spMkLst>
        </pc:spChg>
        <pc:spChg chg="add del mod">
          <ac:chgData name="Eline de Beijer (student)" userId="34947e96-4d53-49e8-b0c6-b3a4f2d55345" providerId="ADAL" clId="{1192123D-7ECE-4D47-8E2A-4625A6CA718F}" dt="2024-12-04T15:04:46.214" v="8837" actId="1076"/>
          <ac:spMkLst>
            <pc:docMk/>
            <pc:sldMk cId="2355805376" sldId="261"/>
            <ac:spMk id="8" creationId="{41715861-7CFA-43FB-21D0-F89E09CD0435}"/>
          </ac:spMkLst>
        </pc:spChg>
        <pc:spChg chg="add del mod">
          <ac:chgData name="Eline de Beijer (student)" userId="34947e96-4d53-49e8-b0c6-b3a4f2d55345" providerId="ADAL" clId="{1192123D-7ECE-4D47-8E2A-4625A6CA718F}" dt="2024-12-04T13:29:26.345" v="4316" actId="21"/>
          <ac:spMkLst>
            <pc:docMk/>
            <pc:sldMk cId="2355805376" sldId="261"/>
            <ac:spMk id="11" creationId="{E8D7BA58-19C6-9CED-A981-6637C540E780}"/>
          </ac:spMkLst>
        </pc:spChg>
        <pc:spChg chg="add mod">
          <ac:chgData name="Eline de Beijer (student)" userId="34947e96-4d53-49e8-b0c6-b3a4f2d55345" providerId="ADAL" clId="{1192123D-7ECE-4D47-8E2A-4625A6CA718F}" dt="2024-12-04T13:30:09.390" v="4328" actId="20577"/>
          <ac:spMkLst>
            <pc:docMk/>
            <pc:sldMk cId="2355805376" sldId="261"/>
            <ac:spMk id="13" creationId="{455636B9-F924-9E0F-7540-FFAD2CED5ABB}"/>
          </ac:spMkLst>
        </pc:spChg>
        <pc:spChg chg="add mod">
          <ac:chgData name="Eline de Beijer (student)" userId="34947e96-4d53-49e8-b0c6-b3a4f2d55345" providerId="ADAL" clId="{1192123D-7ECE-4D47-8E2A-4625A6CA718F}" dt="2024-12-04T13:31:47.976" v="4388" actId="1076"/>
          <ac:spMkLst>
            <pc:docMk/>
            <pc:sldMk cId="2355805376" sldId="261"/>
            <ac:spMk id="16" creationId="{AFD7D766-CEC8-1087-576F-1B710A0BC23E}"/>
          </ac:spMkLst>
        </pc:spChg>
        <pc:spChg chg="add del mod">
          <ac:chgData name="Eline de Beijer (student)" userId="34947e96-4d53-49e8-b0c6-b3a4f2d55345" providerId="ADAL" clId="{1192123D-7ECE-4D47-8E2A-4625A6CA718F}" dt="2024-12-04T14:27:18.186" v="5960" actId="21"/>
          <ac:spMkLst>
            <pc:docMk/>
            <pc:sldMk cId="2355805376" sldId="261"/>
            <ac:spMk id="21" creationId="{9626FB7A-288A-2E82-CDFA-E38509EF57DC}"/>
          </ac:spMkLst>
        </pc:spChg>
        <pc:picChg chg="add mod">
          <ac:chgData name="Eline de Beijer (student)" userId="34947e96-4d53-49e8-b0c6-b3a4f2d55345" providerId="ADAL" clId="{1192123D-7ECE-4D47-8E2A-4625A6CA718F}" dt="2024-12-04T12:23:31.737" v="866" actId="1076"/>
          <ac:picMkLst>
            <pc:docMk/>
            <pc:sldMk cId="2355805376" sldId="261"/>
            <ac:picMk id="7" creationId="{25A2FCF4-77F3-E7DA-94DC-A13060005265}"/>
          </ac:picMkLst>
        </pc:picChg>
        <pc:picChg chg="add mod ord modCrop">
          <ac:chgData name="Eline de Beijer (student)" userId="34947e96-4d53-49e8-b0c6-b3a4f2d55345" providerId="ADAL" clId="{1192123D-7ECE-4D47-8E2A-4625A6CA718F}" dt="2024-12-04T12:25:23.793" v="899" actId="1076"/>
          <ac:picMkLst>
            <pc:docMk/>
            <pc:sldMk cId="2355805376" sldId="261"/>
            <ac:picMk id="10" creationId="{D4AB8FFB-AB2B-899A-E43B-7226498EEDF9}"/>
          </ac:picMkLst>
        </pc:picChg>
        <pc:cxnChg chg="add mod">
          <ac:chgData name="Eline de Beijer (student)" userId="34947e96-4d53-49e8-b0c6-b3a4f2d55345" providerId="ADAL" clId="{1192123D-7ECE-4D47-8E2A-4625A6CA718F}" dt="2024-12-04T13:31:03.091" v="4333" actId="1582"/>
          <ac:cxnSpMkLst>
            <pc:docMk/>
            <pc:sldMk cId="2355805376" sldId="261"/>
            <ac:cxnSpMk id="15" creationId="{36108533-F986-41A4-AF39-3CE4D0FE3CA6}"/>
          </ac:cxnSpMkLst>
        </pc:cxnChg>
        <pc:cxnChg chg="add del mod">
          <ac:chgData name="Eline de Beijer (student)" userId="34947e96-4d53-49e8-b0c6-b3a4f2d55345" providerId="ADAL" clId="{1192123D-7ECE-4D47-8E2A-4625A6CA718F}" dt="2024-12-04T13:32:03.702" v="4390" actId="11529"/>
          <ac:cxnSpMkLst>
            <pc:docMk/>
            <pc:sldMk cId="2355805376" sldId="261"/>
            <ac:cxnSpMk id="18" creationId="{A2A829A5-C227-B4DE-B91B-352A116F1B33}"/>
          </ac:cxnSpMkLst>
        </pc:cxnChg>
        <pc:cxnChg chg="add mod">
          <ac:chgData name="Eline de Beijer (student)" userId="34947e96-4d53-49e8-b0c6-b3a4f2d55345" providerId="ADAL" clId="{1192123D-7ECE-4D47-8E2A-4625A6CA718F}" dt="2024-12-04T13:32:30.070" v="4394" actId="1076"/>
          <ac:cxnSpMkLst>
            <pc:docMk/>
            <pc:sldMk cId="2355805376" sldId="261"/>
            <ac:cxnSpMk id="20" creationId="{9EB07132-3575-4C48-A679-42CAC69F903C}"/>
          </ac:cxnSpMkLst>
        </pc:cxnChg>
      </pc:sldChg>
      <pc:sldChg chg="addSp delSp modSp new del mod">
        <pc:chgData name="Eline de Beijer (student)" userId="34947e96-4d53-49e8-b0c6-b3a4f2d55345" providerId="ADAL" clId="{1192123D-7ECE-4D47-8E2A-4625A6CA718F}" dt="2024-12-04T10:46:25.793" v="585" actId="680"/>
        <pc:sldMkLst>
          <pc:docMk/>
          <pc:sldMk cId="2171853025" sldId="262"/>
        </pc:sldMkLst>
        <pc:spChg chg="add del">
          <ac:chgData name="Eline de Beijer (student)" userId="34947e96-4d53-49e8-b0c6-b3a4f2d55345" providerId="ADAL" clId="{1192123D-7ECE-4D47-8E2A-4625A6CA718F}" dt="2024-12-04T10:46:25.250" v="584" actId="478"/>
          <ac:spMkLst>
            <pc:docMk/>
            <pc:sldMk cId="2171853025" sldId="262"/>
            <ac:spMk id="2" creationId="{DA858A65-9A09-682E-7416-71D784FDE39D}"/>
          </ac:spMkLst>
        </pc:spChg>
        <pc:spChg chg="add del">
          <ac:chgData name="Eline de Beijer (student)" userId="34947e96-4d53-49e8-b0c6-b3a4f2d55345" providerId="ADAL" clId="{1192123D-7ECE-4D47-8E2A-4625A6CA718F}" dt="2024-12-04T10:46:25.011" v="583" actId="478"/>
          <ac:spMkLst>
            <pc:docMk/>
            <pc:sldMk cId="2171853025" sldId="262"/>
            <ac:spMk id="3" creationId="{55EFD717-6498-DE73-1F78-886F88F32334}"/>
          </ac:spMkLst>
        </pc:spChg>
        <pc:spChg chg="add mod">
          <ac:chgData name="Eline de Beijer (student)" userId="34947e96-4d53-49e8-b0c6-b3a4f2d55345" providerId="ADAL" clId="{1192123D-7ECE-4D47-8E2A-4625A6CA718F}" dt="2024-12-04T10:45:52.772" v="527"/>
          <ac:spMkLst>
            <pc:docMk/>
            <pc:sldMk cId="2171853025" sldId="262"/>
            <ac:spMk id="4" creationId="{0DB060A1-EC1D-4C53-E6B3-74F230F893D0}"/>
          </ac:spMkLst>
        </pc:spChg>
        <pc:spChg chg="add mod">
          <ac:chgData name="Eline de Beijer (student)" userId="34947e96-4d53-49e8-b0c6-b3a4f2d55345" providerId="ADAL" clId="{1192123D-7ECE-4D47-8E2A-4625A6CA718F}" dt="2024-12-04T10:46:24.505" v="582" actId="255"/>
          <ac:spMkLst>
            <pc:docMk/>
            <pc:sldMk cId="2171853025" sldId="262"/>
            <ac:spMk id="5" creationId="{02480E2B-CC59-8A75-71AB-C2C273B57561}"/>
          </ac:spMkLst>
        </pc:spChg>
      </pc:sldChg>
      <pc:sldChg chg="addSp delSp modSp new mod">
        <pc:chgData name="Eline de Beijer (student)" userId="34947e96-4d53-49e8-b0c6-b3a4f2d55345" providerId="ADAL" clId="{1192123D-7ECE-4D47-8E2A-4625A6CA718F}" dt="2024-12-04T15:02:41.461" v="8785" actId="692"/>
        <pc:sldMkLst>
          <pc:docMk/>
          <pc:sldMk cId="2215957994" sldId="262"/>
        </pc:sldMkLst>
        <pc:spChg chg="del">
          <ac:chgData name="Eline de Beijer (student)" userId="34947e96-4d53-49e8-b0c6-b3a4f2d55345" providerId="ADAL" clId="{1192123D-7ECE-4D47-8E2A-4625A6CA718F}" dt="2024-12-04T11:56:30.745" v="645" actId="478"/>
          <ac:spMkLst>
            <pc:docMk/>
            <pc:sldMk cId="2215957994" sldId="262"/>
            <ac:spMk id="2" creationId="{A7EEA590-8631-0913-EBE8-819228D8B757}"/>
          </ac:spMkLst>
        </pc:spChg>
        <pc:spChg chg="del">
          <ac:chgData name="Eline de Beijer (student)" userId="34947e96-4d53-49e8-b0c6-b3a4f2d55345" providerId="ADAL" clId="{1192123D-7ECE-4D47-8E2A-4625A6CA718F}" dt="2024-12-04T11:56:35.809" v="646" actId="478"/>
          <ac:spMkLst>
            <pc:docMk/>
            <pc:sldMk cId="2215957994" sldId="262"/>
            <ac:spMk id="3" creationId="{E337A925-FACA-02A8-5639-476F806EE402}"/>
          </ac:spMkLst>
        </pc:spChg>
        <pc:spChg chg="add mod">
          <ac:chgData name="Eline de Beijer (student)" userId="34947e96-4d53-49e8-b0c6-b3a4f2d55345" providerId="ADAL" clId="{1192123D-7ECE-4D47-8E2A-4625A6CA718F}" dt="2024-12-04T11:56:27.674" v="644"/>
          <ac:spMkLst>
            <pc:docMk/>
            <pc:sldMk cId="2215957994" sldId="262"/>
            <ac:spMk id="4" creationId="{CF5FF452-1FB6-1E30-45D8-B16A95E46940}"/>
          </ac:spMkLst>
        </pc:spChg>
        <pc:spChg chg="add mod">
          <ac:chgData name="Eline de Beijer (student)" userId="34947e96-4d53-49e8-b0c6-b3a4f2d55345" providerId="ADAL" clId="{1192123D-7ECE-4D47-8E2A-4625A6CA718F}" dt="2024-12-04T12:45:25.678" v="3194"/>
          <ac:spMkLst>
            <pc:docMk/>
            <pc:sldMk cId="2215957994" sldId="262"/>
            <ac:spMk id="13" creationId="{8BDCE19E-E0E8-F867-90E1-42E294260173}"/>
          </ac:spMkLst>
        </pc:spChg>
        <pc:spChg chg="add mod">
          <ac:chgData name="Eline de Beijer (student)" userId="34947e96-4d53-49e8-b0c6-b3a4f2d55345" providerId="ADAL" clId="{1192123D-7ECE-4D47-8E2A-4625A6CA718F}" dt="2024-12-04T12:45:34.528" v="3195"/>
          <ac:spMkLst>
            <pc:docMk/>
            <pc:sldMk cId="2215957994" sldId="262"/>
            <ac:spMk id="14" creationId="{D2263731-0DB1-96DD-3F3E-1A3193B56021}"/>
          </ac:spMkLst>
        </pc:spChg>
        <pc:spChg chg="add del mod">
          <ac:chgData name="Eline de Beijer (student)" userId="34947e96-4d53-49e8-b0c6-b3a4f2d55345" providerId="ADAL" clId="{1192123D-7ECE-4D47-8E2A-4625A6CA718F}" dt="2024-12-04T13:27:16.589" v="4308" actId="478"/>
          <ac:spMkLst>
            <pc:docMk/>
            <pc:sldMk cId="2215957994" sldId="262"/>
            <ac:spMk id="15" creationId="{5977993B-D6C8-4FA7-46E4-C23536CBAF15}"/>
          </ac:spMkLst>
        </pc:spChg>
        <pc:spChg chg="add mod">
          <ac:chgData name="Eline de Beijer (student)" userId="34947e96-4d53-49e8-b0c6-b3a4f2d55345" providerId="ADAL" clId="{1192123D-7ECE-4D47-8E2A-4625A6CA718F}" dt="2024-12-04T13:28:30.054" v="4315" actId="1076"/>
          <ac:spMkLst>
            <pc:docMk/>
            <pc:sldMk cId="2215957994" sldId="262"/>
            <ac:spMk id="16" creationId="{50144ED8-91B3-28E6-3A0E-BCC3C45967FF}"/>
          </ac:spMkLst>
        </pc:spChg>
        <pc:spChg chg="add mod">
          <ac:chgData name="Eline de Beijer (student)" userId="34947e96-4d53-49e8-b0c6-b3a4f2d55345" providerId="ADAL" clId="{1192123D-7ECE-4D47-8E2A-4625A6CA718F}" dt="2024-12-04T15:01:30.876" v="8777" actId="20577"/>
          <ac:spMkLst>
            <pc:docMk/>
            <pc:sldMk cId="2215957994" sldId="262"/>
            <ac:spMk id="17" creationId="{B86DACB5-4466-2D25-CAF0-BD10605FCA66}"/>
          </ac:spMkLst>
        </pc:spChg>
        <pc:spChg chg="add del mod">
          <ac:chgData name="Eline de Beijer (student)" userId="34947e96-4d53-49e8-b0c6-b3a4f2d55345" providerId="ADAL" clId="{1192123D-7ECE-4D47-8E2A-4625A6CA718F}" dt="2024-12-04T15:02:03.372" v="8781" actId="11529"/>
          <ac:spMkLst>
            <pc:docMk/>
            <pc:sldMk cId="2215957994" sldId="262"/>
            <ac:spMk id="18" creationId="{66245815-9D98-8498-F26B-02B1815874BE}"/>
          </ac:spMkLst>
        </pc:spChg>
        <pc:spChg chg="add mod">
          <ac:chgData name="Eline de Beijer (student)" userId="34947e96-4d53-49e8-b0c6-b3a4f2d55345" providerId="ADAL" clId="{1192123D-7ECE-4D47-8E2A-4625A6CA718F}" dt="2024-12-04T15:02:41.461" v="8785" actId="692"/>
          <ac:spMkLst>
            <pc:docMk/>
            <pc:sldMk cId="2215957994" sldId="262"/>
            <ac:spMk id="19" creationId="{C6FF644F-F53E-EDDA-A793-1E6AB7401B2F}"/>
          </ac:spMkLst>
        </pc:spChg>
        <pc:picChg chg="add mod">
          <ac:chgData name="Eline de Beijer (student)" userId="34947e96-4d53-49e8-b0c6-b3a4f2d55345" providerId="ADAL" clId="{1192123D-7ECE-4D47-8E2A-4625A6CA718F}" dt="2024-12-04T12:44:46.642" v="3193" actId="1076"/>
          <ac:picMkLst>
            <pc:docMk/>
            <pc:sldMk cId="2215957994" sldId="262"/>
            <ac:picMk id="6" creationId="{E9B69DED-85D1-90C5-1A5E-5C068923F19C}"/>
          </ac:picMkLst>
        </pc:picChg>
        <pc:picChg chg="add mod">
          <ac:chgData name="Eline de Beijer (student)" userId="34947e96-4d53-49e8-b0c6-b3a4f2d55345" providerId="ADAL" clId="{1192123D-7ECE-4D47-8E2A-4625A6CA718F}" dt="2024-12-04T12:44:46.642" v="3193" actId="1076"/>
          <ac:picMkLst>
            <pc:docMk/>
            <pc:sldMk cId="2215957994" sldId="262"/>
            <ac:picMk id="8" creationId="{D694F605-D05F-5F0B-AED8-1D500E001ED3}"/>
          </ac:picMkLst>
        </pc:picChg>
        <pc:picChg chg="add mod">
          <ac:chgData name="Eline de Beijer (student)" userId="34947e96-4d53-49e8-b0c6-b3a4f2d55345" providerId="ADAL" clId="{1192123D-7ECE-4D47-8E2A-4625A6CA718F}" dt="2024-12-04T12:44:46.642" v="3193" actId="1076"/>
          <ac:picMkLst>
            <pc:docMk/>
            <pc:sldMk cId="2215957994" sldId="262"/>
            <ac:picMk id="10" creationId="{19BC218A-CB90-BC10-84F2-BA88752EF52C}"/>
          </ac:picMkLst>
        </pc:picChg>
        <pc:picChg chg="add mod ord">
          <ac:chgData name="Eline de Beijer (student)" userId="34947e96-4d53-49e8-b0c6-b3a4f2d55345" providerId="ADAL" clId="{1192123D-7ECE-4D47-8E2A-4625A6CA718F}" dt="2024-12-04T12:44:46.642" v="3193" actId="1076"/>
          <ac:picMkLst>
            <pc:docMk/>
            <pc:sldMk cId="2215957994" sldId="262"/>
            <ac:picMk id="12" creationId="{E71FE330-DCBE-30D9-E558-380DD2FD29C0}"/>
          </ac:picMkLst>
        </pc:picChg>
      </pc:sldChg>
      <pc:sldChg chg="addSp delSp modSp new mod">
        <pc:chgData name="Eline de Beijer (student)" userId="34947e96-4d53-49e8-b0c6-b3a4f2d55345" providerId="ADAL" clId="{1192123D-7ECE-4D47-8E2A-4625A6CA718F}" dt="2024-12-04T15:07:32.970" v="8839"/>
        <pc:sldMkLst>
          <pc:docMk/>
          <pc:sldMk cId="1879514650" sldId="263"/>
        </pc:sldMkLst>
        <pc:spChg chg="add mod">
          <ac:chgData name="Eline de Beijer (student)" userId="34947e96-4d53-49e8-b0c6-b3a4f2d55345" providerId="ADAL" clId="{1192123D-7ECE-4D47-8E2A-4625A6CA718F}" dt="2024-12-04T15:07:32.970" v="8839"/>
          <ac:spMkLst>
            <pc:docMk/>
            <pc:sldMk cId="1879514650" sldId="263"/>
            <ac:spMk id="2" creationId="{B6825F10-845B-0E59-17F8-76EA61EF4E52}"/>
          </ac:spMkLst>
        </pc:spChg>
        <pc:spChg chg="del">
          <ac:chgData name="Eline de Beijer (student)" userId="34947e96-4d53-49e8-b0c6-b3a4f2d55345" providerId="ADAL" clId="{1192123D-7ECE-4D47-8E2A-4625A6CA718F}" dt="2024-12-04T12:36:32.497" v="2243" actId="478"/>
          <ac:spMkLst>
            <pc:docMk/>
            <pc:sldMk cId="1879514650" sldId="263"/>
            <ac:spMk id="2" creationId="{CEB7BD14-D91E-D1E0-7B26-A2BEC30010F3}"/>
          </ac:spMkLst>
        </pc:spChg>
        <pc:spChg chg="del">
          <ac:chgData name="Eline de Beijer (student)" userId="34947e96-4d53-49e8-b0c6-b3a4f2d55345" providerId="ADAL" clId="{1192123D-7ECE-4D47-8E2A-4625A6CA718F}" dt="2024-12-04T12:36:35.008" v="2244" actId="478"/>
          <ac:spMkLst>
            <pc:docMk/>
            <pc:sldMk cId="1879514650" sldId="263"/>
            <ac:spMk id="3" creationId="{039BDEA1-37E6-1449-8B9D-3072E98F47DB}"/>
          </ac:spMkLst>
        </pc:spChg>
        <pc:spChg chg="add mod">
          <ac:chgData name="Eline de Beijer (student)" userId="34947e96-4d53-49e8-b0c6-b3a4f2d55345" providerId="ADAL" clId="{1192123D-7ECE-4D47-8E2A-4625A6CA718F}" dt="2024-12-04T12:36:29.482" v="2242"/>
          <ac:spMkLst>
            <pc:docMk/>
            <pc:sldMk cId="1879514650" sldId="263"/>
            <ac:spMk id="4" creationId="{9D575C82-BE0B-991C-5513-492C307F6DF3}"/>
          </ac:spMkLst>
        </pc:spChg>
        <pc:spChg chg="add mod">
          <ac:chgData name="Eline de Beijer (student)" userId="34947e96-4d53-49e8-b0c6-b3a4f2d55345" providerId="ADAL" clId="{1192123D-7ECE-4D47-8E2A-4625A6CA718F}" dt="2024-12-04T14:37:04.761" v="7585" actId="20577"/>
          <ac:spMkLst>
            <pc:docMk/>
            <pc:sldMk cId="1879514650" sldId="263"/>
            <ac:spMk id="5" creationId="{476882AD-9381-D822-BF44-ACFED74FADA0}"/>
          </ac:spMkLst>
        </pc:spChg>
        <pc:spChg chg="add del mod">
          <ac:chgData name="Eline de Beijer (student)" userId="34947e96-4d53-49e8-b0c6-b3a4f2d55345" providerId="ADAL" clId="{1192123D-7ECE-4D47-8E2A-4625A6CA718F}" dt="2024-12-04T14:23:43.934" v="5947" actId="478"/>
          <ac:spMkLst>
            <pc:docMk/>
            <pc:sldMk cId="1879514650" sldId="263"/>
            <ac:spMk id="7" creationId="{23312DB5-7DAC-C042-FC63-98A509580127}"/>
          </ac:spMkLst>
        </pc:spChg>
        <pc:spChg chg="add del mod">
          <ac:chgData name="Eline de Beijer (student)" userId="34947e96-4d53-49e8-b0c6-b3a4f2d55345" providerId="ADAL" clId="{1192123D-7ECE-4D47-8E2A-4625A6CA718F}" dt="2024-12-04T14:23:48.270" v="5948" actId="478"/>
          <ac:spMkLst>
            <pc:docMk/>
            <pc:sldMk cId="1879514650" sldId="263"/>
            <ac:spMk id="8" creationId="{561E0669-B0BD-8DFC-9A60-93928EB880B9}"/>
          </ac:spMkLst>
        </pc:spChg>
        <pc:spChg chg="add mod">
          <ac:chgData name="Eline de Beijer (student)" userId="34947e96-4d53-49e8-b0c6-b3a4f2d55345" providerId="ADAL" clId="{1192123D-7ECE-4D47-8E2A-4625A6CA718F}" dt="2024-12-04T14:35:04.453" v="7448" actId="1076"/>
          <ac:spMkLst>
            <pc:docMk/>
            <pc:sldMk cId="1879514650" sldId="263"/>
            <ac:spMk id="10" creationId="{8B78F296-2DFA-4651-AAAD-83A7CD0388E2}"/>
          </ac:spMkLst>
        </pc:spChg>
        <pc:spChg chg="add mod">
          <ac:chgData name="Eline de Beijer (student)" userId="34947e96-4d53-49e8-b0c6-b3a4f2d55345" providerId="ADAL" clId="{1192123D-7ECE-4D47-8E2A-4625A6CA718F}" dt="2024-12-04T14:43:46.216" v="7767" actId="20577"/>
          <ac:spMkLst>
            <pc:docMk/>
            <pc:sldMk cId="1879514650" sldId="263"/>
            <ac:spMk id="11" creationId="{E8D7BA58-19C6-9CED-A981-6637C540E780}"/>
          </ac:spMkLst>
        </pc:spChg>
        <pc:spChg chg="add mod">
          <ac:chgData name="Eline de Beijer (student)" userId="34947e96-4d53-49e8-b0c6-b3a4f2d55345" providerId="ADAL" clId="{1192123D-7ECE-4D47-8E2A-4625A6CA718F}" dt="2024-12-04T15:06:45.308" v="8838"/>
          <ac:spMkLst>
            <pc:docMk/>
            <pc:sldMk cId="1879514650" sldId="263"/>
            <ac:spMk id="12" creationId="{5B075EC7-6165-0969-D7F9-68975ACEF189}"/>
          </ac:spMkLst>
        </pc:spChg>
        <pc:spChg chg="add mod">
          <ac:chgData name="Eline de Beijer (student)" userId="34947e96-4d53-49e8-b0c6-b3a4f2d55345" providerId="ADAL" clId="{1192123D-7ECE-4D47-8E2A-4625A6CA718F}" dt="2024-12-04T14:35:16.592" v="7455" actId="1076"/>
          <ac:spMkLst>
            <pc:docMk/>
            <pc:sldMk cId="1879514650" sldId="263"/>
            <ac:spMk id="21" creationId="{9626FB7A-288A-2E82-CDFA-E38509EF57D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4467E3-8793-42DA-86D1-38661172B0B1}" type="datetimeFigureOut">
              <a:rPr lang="nl-NL" smtClean="0"/>
              <a:t>4-12-2024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6A7F88-AE79-41D0-98E9-4AB6D027F5FB}" type="slidenum">
              <a:rPr lang="nl-NL" smtClean="0"/>
              <a:t>‹nr.›</a:t>
            </a:fld>
            <a:endParaRPr lang="nl-NL"/>
          </a:p>
        </p:txBody>
      </p:sp>
    </p:spTree>
    <p:extLst>
      <p:ext uri="{BB962C8B-B14F-4D97-AF65-F5344CB8AC3E}">
        <p14:creationId xmlns:p14="http://schemas.microsoft.com/office/powerpoint/2010/main" val="10803529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CCC16A-F34A-B60F-411A-74B6B1F0EDC8}"/>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B564BF47-B4CD-3989-1797-10333E0000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C1C495D4-996F-1F28-69F6-0EC3AC1661D3}"/>
              </a:ext>
            </a:extLst>
          </p:cNvPr>
          <p:cNvSpPr>
            <a:spLocks noGrp="1"/>
          </p:cNvSpPr>
          <p:nvPr>
            <p:ph type="dt" sz="half" idx="10"/>
          </p:nvPr>
        </p:nvSpPr>
        <p:spPr/>
        <p:txBody>
          <a:bodyPr/>
          <a:lstStyle/>
          <a:p>
            <a:fld id="{682FB08A-39C3-474A-93D7-669308A65812}" type="datetimeFigureOut">
              <a:rPr lang="nl-NL" smtClean="0"/>
              <a:t>4-12-2024</a:t>
            </a:fld>
            <a:endParaRPr lang="nl-NL"/>
          </a:p>
        </p:txBody>
      </p:sp>
      <p:sp>
        <p:nvSpPr>
          <p:cNvPr id="5" name="Tijdelijke aanduiding voor voettekst 4">
            <a:extLst>
              <a:ext uri="{FF2B5EF4-FFF2-40B4-BE49-F238E27FC236}">
                <a16:creationId xmlns:a16="http://schemas.microsoft.com/office/drawing/2014/main" id="{6F4DC4F8-82E1-E660-06BD-D3ABD5FD852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E18531D-2026-94AC-5775-E8A04EB2AC17}"/>
              </a:ext>
            </a:extLst>
          </p:cNvPr>
          <p:cNvSpPr>
            <a:spLocks noGrp="1"/>
          </p:cNvSpPr>
          <p:nvPr>
            <p:ph type="sldNum" sz="quarter" idx="12"/>
          </p:nvPr>
        </p:nvSpPr>
        <p:spPr/>
        <p:txBody>
          <a:bodyPr/>
          <a:lstStyle/>
          <a:p>
            <a:fld id="{04420457-E12D-474B-8718-396D0AA9EEE4}" type="slidenum">
              <a:rPr lang="nl-NL" smtClean="0"/>
              <a:t>‹nr.›</a:t>
            </a:fld>
            <a:endParaRPr lang="nl-NL"/>
          </a:p>
        </p:txBody>
      </p:sp>
    </p:spTree>
    <p:extLst>
      <p:ext uri="{BB962C8B-B14F-4D97-AF65-F5344CB8AC3E}">
        <p14:creationId xmlns:p14="http://schemas.microsoft.com/office/powerpoint/2010/main" val="1187973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9AAFB0-9821-0295-F5EC-E3DD60A67DF4}"/>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499D41F3-BA3E-7F5B-8B17-7290E0C0399F}"/>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2503D45-BE82-821A-47DE-10A2FB01BD1B}"/>
              </a:ext>
            </a:extLst>
          </p:cNvPr>
          <p:cNvSpPr>
            <a:spLocks noGrp="1"/>
          </p:cNvSpPr>
          <p:nvPr>
            <p:ph type="dt" sz="half" idx="10"/>
          </p:nvPr>
        </p:nvSpPr>
        <p:spPr/>
        <p:txBody>
          <a:bodyPr/>
          <a:lstStyle/>
          <a:p>
            <a:fld id="{682FB08A-39C3-474A-93D7-669308A65812}" type="datetimeFigureOut">
              <a:rPr lang="nl-NL" smtClean="0"/>
              <a:t>4-12-2024</a:t>
            </a:fld>
            <a:endParaRPr lang="nl-NL"/>
          </a:p>
        </p:txBody>
      </p:sp>
      <p:sp>
        <p:nvSpPr>
          <p:cNvPr id="5" name="Tijdelijke aanduiding voor voettekst 4">
            <a:extLst>
              <a:ext uri="{FF2B5EF4-FFF2-40B4-BE49-F238E27FC236}">
                <a16:creationId xmlns:a16="http://schemas.microsoft.com/office/drawing/2014/main" id="{40CDFA2C-87F2-0997-34A1-9A815F61C06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4BFFC2C-CEA4-D163-90BC-B7E2AAD338AF}"/>
              </a:ext>
            </a:extLst>
          </p:cNvPr>
          <p:cNvSpPr>
            <a:spLocks noGrp="1"/>
          </p:cNvSpPr>
          <p:nvPr>
            <p:ph type="sldNum" sz="quarter" idx="12"/>
          </p:nvPr>
        </p:nvSpPr>
        <p:spPr/>
        <p:txBody>
          <a:bodyPr/>
          <a:lstStyle/>
          <a:p>
            <a:fld id="{04420457-E12D-474B-8718-396D0AA9EEE4}" type="slidenum">
              <a:rPr lang="nl-NL" smtClean="0"/>
              <a:t>‹nr.›</a:t>
            </a:fld>
            <a:endParaRPr lang="nl-NL"/>
          </a:p>
        </p:txBody>
      </p:sp>
    </p:spTree>
    <p:extLst>
      <p:ext uri="{BB962C8B-B14F-4D97-AF65-F5344CB8AC3E}">
        <p14:creationId xmlns:p14="http://schemas.microsoft.com/office/powerpoint/2010/main" val="2477547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930643F5-E773-7591-576D-5F6029A1B62A}"/>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D993A915-EC81-6509-AAA9-B4562B47A495}"/>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D88AF3B-E4A3-02C1-AF4A-41E067EEFACB}"/>
              </a:ext>
            </a:extLst>
          </p:cNvPr>
          <p:cNvSpPr>
            <a:spLocks noGrp="1"/>
          </p:cNvSpPr>
          <p:nvPr>
            <p:ph type="dt" sz="half" idx="10"/>
          </p:nvPr>
        </p:nvSpPr>
        <p:spPr/>
        <p:txBody>
          <a:bodyPr/>
          <a:lstStyle/>
          <a:p>
            <a:fld id="{682FB08A-39C3-474A-93D7-669308A65812}" type="datetimeFigureOut">
              <a:rPr lang="nl-NL" smtClean="0"/>
              <a:t>4-12-2024</a:t>
            </a:fld>
            <a:endParaRPr lang="nl-NL"/>
          </a:p>
        </p:txBody>
      </p:sp>
      <p:sp>
        <p:nvSpPr>
          <p:cNvPr id="5" name="Tijdelijke aanduiding voor voettekst 4">
            <a:extLst>
              <a:ext uri="{FF2B5EF4-FFF2-40B4-BE49-F238E27FC236}">
                <a16:creationId xmlns:a16="http://schemas.microsoft.com/office/drawing/2014/main" id="{AB6B29E2-F0A3-BA06-C6DA-F6D9D606074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3ED82FB-D890-AC37-CF34-8628E0134A08}"/>
              </a:ext>
            </a:extLst>
          </p:cNvPr>
          <p:cNvSpPr>
            <a:spLocks noGrp="1"/>
          </p:cNvSpPr>
          <p:nvPr>
            <p:ph type="sldNum" sz="quarter" idx="12"/>
          </p:nvPr>
        </p:nvSpPr>
        <p:spPr/>
        <p:txBody>
          <a:bodyPr/>
          <a:lstStyle/>
          <a:p>
            <a:fld id="{04420457-E12D-474B-8718-396D0AA9EEE4}" type="slidenum">
              <a:rPr lang="nl-NL" smtClean="0"/>
              <a:t>‹nr.›</a:t>
            </a:fld>
            <a:endParaRPr lang="nl-NL"/>
          </a:p>
        </p:txBody>
      </p:sp>
    </p:spTree>
    <p:extLst>
      <p:ext uri="{BB962C8B-B14F-4D97-AF65-F5344CB8AC3E}">
        <p14:creationId xmlns:p14="http://schemas.microsoft.com/office/powerpoint/2010/main" val="3588914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116850-2A02-C7F2-0BC0-A703B162C7FC}"/>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8526E395-457E-467F-6737-6D8E4AA2B53D}"/>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4F21EB8-F61A-A1B9-EFAF-480683730EB5}"/>
              </a:ext>
            </a:extLst>
          </p:cNvPr>
          <p:cNvSpPr>
            <a:spLocks noGrp="1"/>
          </p:cNvSpPr>
          <p:nvPr>
            <p:ph type="dt" sz="half" idx="10"/>
          </p:nvPr>
        </p:nvSpPr>
        <p:spPr/>
        <p:txBody>
          <a:bodyPr/>
          <a:lstStyle/>
          <a:p>
            <a:fld id="{682FB08A-39C3-474A-93D7-669308A65812}" type="datetimeFigureOut">
              <a:rPr lang="nl-NL" smtClean="0"/>
              <a:t>4-12-2024</a:t>
            </a:fld>
            <a:endParaRPr lang="nl-NL"/>
          </a:p>
        </p:txBody>
      </p:sp>
      <p:sp>
        <p:nvSpPr>
          <p:cNvPr id="5" name="Tijdelijke aanduiding voor voettekst 4">
            <a:extLst>
              <a:ext uri="{FF2B5EF4-FFF2-40B4-BE49-F238E27FC236}">
                <a16:creationId xmlns:a16="http://schemas.microsoft.com/office/drawing/2014/main" id="{4DA186B9-529C-C36B-85EA-D3AD3012D40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B45484C-170A-DE82-828F-736A07ED3FEA}"/>
              </a:ext>
            </a:extLst>
          </p:cNvPr>
          <p:cNvSpPr>
            <a:spLocks noGrp="1"/>
          </p:cNvSpPr>
          <p:nvPr>
            <p:ph type="sldNum" sz="quarter" idx="12"/>
          </p:nvPr>
        </p:nvSpPr>
        <p:spPr/>
        <p:txBody>
          <a:bodyPr/>
          <a:lstStyle/>
          <a:p>
            <a:fld id="{04420457-E12D-474B-8718-396D0AA9EEE4}" type="slidenum">
              <a:rPr lang="nl-NL" smtClean="0"/>
              <a:t>‹nr.›</a:t>
            </a:fld>
            <a:endParaRPr lang="nl-NL"/>
          </a:p>
        </p:txBody>
      </p:sp>
    </p:spTree>
    <p:extLst>
      <p:ext uri="{BB962C8B-B14F-4D97-AF65-F5344CB8AC3E}">
        <p14:creationId xmlns:p14="http://schemas.microsoft.com/office/powerpoint/2010/main" val="4022439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123440-01D7-E400-E052-13AE820D1E87}"/>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7BFAC601-0A80-5A88-7DB6-241BCE02C55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6024D0CE-2EAA-F791-12A0-E7B82A250EB9}"/>
              </a:ext>
            </a:extLst>
          </p:cNvPr>
          <p:cNvSpPr>
            <a:spLocks noGrp="1"/>
          </p:cNvSpPr>
          <p:nvPr>
            <p:ph type="dt" sz="half" idx="10"/>
          </p:nvPr>
        </p:nvSpPr>
        <p:spPr/>
        <p:txBody>
          <a:bodyPr/>
          <a:lstStyle/>
          <a:p>
            <a:fld id="{682FB08A-39C3-474A-93D7-669308A65812}" type="datetimeFigureOut">
              <a:rPr lang="nl-NL" smtClean="0"/>
              <a:t>4-12-2024</a:t>
            </a:fld>
            <a:endParaRPr lang="nl-NL"/>
          </a:p>
        </p:txBody>
      </p:sp>
      <p:sp>
        <p:nvSpPr>
          <p:cNvPr id="5" name="Tijdelijke aanduiding voor voettekst 4">
            <a:extLst>
              <a:ext uri="{FF2B5EF4-FFF2-40B4-BE49-F238E27FC236}">
                <a16:creationId xmlns:a16="http://schemas.microsoft.com/office/drawing/2014/main" id="{921918D0-6A98-DF36-9CA4-6FC5EE8C990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CC770AD-95AF-2B33-831D-D65D9D2266DF}"/>
              </a:ext>
            </a:extLst>
          </p:cNvPr>
          <p:cNvSpPr>
            <a:spLocks noGrp="1"/>
          </p:cNvSpPr>
          <p:nvPr>
            <p:ph type="sldNum" sz="quarter" idx="12"/>
          </p:nvPr>
        </p:nvSpPr>
        <p:spPr/>
        <p:txBody>
          <a:bodyPr/>
          <a:lstStyle/>
          <a:p>
            <a:fld id="{04420457-E12D-474B-8718-396D0AA9EEE4}" type="slidenum">
              <a:rPr lang="nl-NL" smtClean="0"/>
              <a:t>‹nr.›</a:t>
            </a:fld>
            <a:endParaRPr lang="nl-NL"/>
          </a:p>
        </p:txBody>
      </p:sp>
    </p:spTree>
    <p:extLst>
      <p:ext uri="{BB962C8B-B14F-4D97-AF65-F5344CB8AC3E}">
        <p14:creationId xmlns:p14="http://schemas.microsoft.com/office/powerpoint/2010/main" val="3252971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A07424-6146-F46F-C8E2-3E3D2488338D}"/>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9F6C639-25E6-69A6-94CE-B48726DEF19D}"/>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134C0F1-3351-0FDC-2924-325E024A8BBB}"/>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5E09E219-3946-7811-F54A-7A4A318C102F}"/>
              </a:ext>
            </a:extLst>
          </p:cNvPr>
          <p:cNvSpPr>
            <a:spLocks noGrp="1"/>
          </p:cNvSpPr>
          <p:nvPr>
            <p:ph type="dt" sz="half" idx="10"/>
          </p:nvPr>
        </p:nvSpPr>
        <p:spPr/>
        <p:txBody>
          <a:bodyPr/>
          <a:lstStyle/>
          <a:p>
            <a:fld id="{682FB08A-39C3-474A-93D7-669308A65812}" type="datetimeFigureOut">
              <a:rPr lang="nl-NL" smtClean="0"/>
              <a:t>4-12-2024</a:t>
            </a:fld>
            <a:endParaRPr lang="nl-NL"/>
          </a:p>
        </p:txBody>
      </p:sp>
      <p:sp>
        <p:nvSpPr>
          <p:cNvPr id="6" name="Tijdelijke aanduiding voor voettekst 5">
            <a:extLst>
              <a:ext uri="{FF2B5EF4-FFF2-40B4-BE49-F238E27FC236}">
                <a16:creationId xmlns:a16="http://schemas.microsoft.com/office/drawing/2014/main" id="{BB9BCD0D-A36D-AB75-07DB-D68447325D39}"/>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32F05C7-EC06-909D-4F51-0811636372CA}"/>
              </a:ext>
            </a:extLst>
          </p:cNvPr>
          <p:cNvSpPr>
            <a:spLocks noGrp="1"/>
          </p:cNvSpPr>
          <p:nvPr>
            <p:ph type="sldNum" sz="quarter" idx="12"/>
          </p:nvPr>
        </p:nvSpPr>
        <p:spPr/>
        <p:txBody>
          <a:bodyPr/>
          <a:lstStyle/>
          <a:p>
            <a:fld id="{04420457-E12D-474B-8718-396D0AA9EEE4}" type="slidenum">
              <a:rPr lang="nl-NL" smtClean="0"/>
              <a:t>‹nr.›</a:t>
            </a:fld>
            <a:endParaRPr lang="nl-NL"/>
          </a:p>
        </p:txBody>
      </p:sp>
    </p:spTree>
    <p:extLst>
      <p:ext uri="{BB962C8B-B14F-4D97-AF65-F5344CB8AC3E}">
        <p14:creationId xmlns:p14="http://schemas.microsoft.com/office/powerpoint/2010/main" val="7457406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0591A0-BBAD-CAC7-A277-A42D465D2D71}"/>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72172113-4D29-D06D-B570-CCD8D60911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4426D027-9AF8-483A-B1EA-2CBD91942C3B}"/>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7277F894-9C27-048A-95E4-B8E4A6635E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D9357076-E32F-7040-8A12-5868F0EAEB87}"/>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0360E561-5593-3D59-A0D6-F27AAE66D2AA}"/>
              </a:ext>
            </a:extLst>
          </p:cNvPr>
          <p:cNvSpPr>
            <a:spLocks noGrp="1"/>
          </p:cNvSpPr>
          <p:nvPr>
            <p:ph type="dt" sz="half" idx="10"/>
          </p:nvPr>
        </p:nvSpPr>
        <p:spPr/>
        <p:txBody>
          <a:bodyPr/>
          <a:lstStyle/>
          <a:p>
            <a:fld id="{682FB08A-39C3-474A-93D7-669308A65812}" type="datetimeFigureOut">
              <a:rPr lang="nl-NL" smtClean="0"/>
              <a:t>4-12-2024</a:t>
            </a:fld>
            <a:endParaRPr lang="nl-NL"/>
          </a:p>
        </p:txBody>
      </p:sp>
      <p:sp>
        <p:nvSpPr>
          <p:cNvPr id="8" name="Tijdelijke aanduiding voor voettekst 7">
            <a:extLst>
              <a:ext uri="{FF2B5EF4-FFF2-40B4-BE49-F238E27FC236}">
                <a16:creationId xmlns:a16="http://schemas.microsoft.com/office/drawing/2014/main" id="{03BF3CA6-A67A-ECBA-FD95-CE3096DDEB5B}"/>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F3495D3D-7266-5C91-EBFE-4BBE76D162C2}"/>
              </a:ext>
            </a:extLst>
          </p:cNvPr>
          <p:cNvSpPr>
            <a:spLocks noGrp="1"/>
          </p:cNvSpPr>
          <p:nvPr>
            <p:ph type="sldNum" sz="quarter" idx="12"/>
          </p:nvPr>
        </p:nvSpPr>
        <p:spPr/>
        <p:txBody>
          <a:bodyPr/>
          <a:lstStyle/>
          <a:p>
            <a:fld id="{04420457-E12D-474B-8718-396D0AA9EEE4}" type="slidenum">
              <a:rPr lang="nl-NL" smtClean="0"/>
              <a:t>‹nr.›</a:t>
            </a:fld>
            <a:endParaRPr lang="nl-NL"/>
          </a:p>
        </p:txBody>
      </p:sp>
    </p:spTree>
    <p:extLst>
      <p:ext uri="{BB962C8B-B14F-4D97-AF65-F5344CB8AC3E}">
        <p14:creationId xmlns:p14="http://schemas.microsoft.com/office/powerpoint/2010/main" val="42477537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C4678E-C6BB-797E-C282-B3BF450FFA05}"/>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886AE064-E7A1-EC40-AE79-A8FE03274269}"/>
              </a:ext>
            </a:extLst>
          </p:cNvPr>
          <p:cNvSpPr>
            <a:spLocks noGrp="1"/>
          </p:cNvSpPr>
          <p:nvPr>
            <p:ph type="dt" sz="half" idx="10"/>
          </p:nvPr>
        </p:nvSpPr>
        <p:spPr/>
        <p:txBody>
          <a:bodyPr/>
          <a:lstStyle/>
          <a:p>
            <a:fld id="{682FB08A-39C3-474A-93D7-669308A65812}" type="datetimeFigureOut">
              <a:rPr lang="nl-NL" smtClean="0"/>
              <a:t>4-12-2024</a:t>
            </a:fld>
            <a:endParaRPr lang="nl-NL"/>
          </a:p>
        </p:txBody>
      </p:sp>
      <p:sp>
        <p:nvSpPr>
          <p:cNvPr id="4" name="Tijdelijke aanduiding voor voettekst 3">
            <a:extLst>
              <a:ext uri="{FF2B5EF4-FFF2-40B4-BE49-F238E27FC236}">
                <a16:creationId xmlns:a16="http://schemas.microsoft.com/office/drawing/2014/main" id="{2D32E0EA-17D1-7378-7E58-248271E9285D}"/>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20CF26BA-E078-5B10-D939-5D8B99D67172}"/>
              </a:ext>
            </a:extLst>
          </p:cNvPr>
          <p:cNvSpPr>
            <a:spLocks noGrp="1"/>
          </p:cNvSpPr>
          <p:nvPr>
            <p:ph type="sldNum" sz="quarter" idx="12"/>
          </p:nvPr>
        </p:nvSpPr>
        <p:spPr/>
        <p:txBody>
          <a:bodyPr/>
          <a:lstStyle/>
          <a:p>
            <a:fld id="{04420457-E12D-474B-8718-396D0AA9EEE4}" type="slidenum">
              <a:rPr lang="nl-NL" smtClean="0"/>
              <a:t>‹nr.›</a:t>
            </a:fld>
            <a:endParaRPr lang="nl-NL"/>
          </a:p>
        </p:txBody>
      </p:sp>
    </p:spTree>
    <p:extLst>
      <p:ext uri="{BB962C8B-B14F-4D97-AF65-F5344CB8AC3E}">
        <p14:creationId xmlns:p14="http://schemas.microsoft.com/office/powerpoint/2010/main" val="1073598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D37D817-A283-6658-853D-8081E0CB9B85}"/>
              </a:ext>
            </a:extLst>
          </p:cNvPr>
          <p:cNvSpPr>
            <a:spLocks noGrp="1"/>
          </p:cNvSpPr>
          <p:nvPr>
            <p:ph type="dt" sz="half" idx="10"/>
          </p:nvPr>
        </p:nvSpPr>
        <p:spPr/>
        <p:txBody>
          <a:bodyPr/>
          <a:lstStyle/>
          <a:p>
            <a:fld id="{682FB08A-39C3-474A-93D7-669308A65812}" type="datetimeFigureOut">
              <a:rPr lang="nl-NL" smtClean="0"/>
              <a:t>4-12-2024</a:t>
            </a:fld>
            <a:endParaRPr lang="nl-NL"/>
          </a:p>
        </p:txBody>
      </p:sp>
      <p:sp>
        <p:nvSpPr>
          <p:cNvPr id="3" name="Tijdelijke aanduiding voor voettekst 2">
            <a:extLst>
              <a:ext uri="{FF2B5EF4-FFF2-40B4-BE49-F238E27FC236}">
                <a16:creationId xmlns:a16="http://schemas.microsoft.com/office/drawing/2014/main" id="{6D4318F0-A48F-7039-1ED7-65F55E167605}"/>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1B3935C8-A929-F4B4-3AE0-C8F79F5A29D4}"/>
              </a:ext>
            </a:extLst>
          </p:cNvPr>
          <p:cNvSpPr>
            <a:spLocks noGrp="1"/>
          </p:cNvSpPr>
          <p:nvPr>
            <p:ph type="sldNum" sz="quarter" idx="12"/>
          </p:nvPr>
        </p:nvSpPr>
        <p:spPr/>
        <p:txBody>
          <a:bodyPr/>
          <a:lstStyle/>
          <a:p>
            <a:fld id="{04420457-E12D-474B-8718-396D0AA9EEE4}" type="slidenum">
              <a:rPr lang="nl-NL" smtClean="0"/>
              <a:t>‹nr.›</a:t>
            </a:fld>
            <a:endParaRPr lang="nl-NL"/>
          </a:p>
        </p:txBody>
      </p:sp>
    </p:spTree>
    <p:extLst>
      <p:ext uri="{BB962C8B-B14F-4D97-AF65-F5344CB8AC3E}">
        <p14:creationId xmlns:p14="http://schemas.microsoft.com/office/powerpoint/2010/main" val="2190546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A2D2B7-FCB5-F065-DCEF-A0A79DB5C73D}"/>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D74E5680-3D85-2BD0-610C-55F0E793A0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E54B7D64-E914-3C17-6840-D00B35CED9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1EB57E08-1E7B-BC21-FF20-58250F292B9D}"/>
              </a:ext>
            </a:extLst>
          </p:cNvPr>
          <p:cNvSpPr>
            <a:spLocks noGrp="1"/>
          </p:cNvSpPr>
          <p:nvPr>
            <p:ph type="dt" sz="half" idx="10"/>
          </p:nvPr>
        </p:nvSpPr>
        <p:spPr/>
        <p:txBody>
          <a:bodyPr/>
          <a:lstStyle/>
          <a:p>
            <a:fld id="{682FB08A-39C3-474A-93D7-669308A65812}" type="datetimeFigureOut">
              <a:rPr lang="nl-NL" smtClean="0"/>
              <a:t>4-12-2024</a:t>
            </a:fld>
            <a:endParaRPr lang="nl-NL"/>
          </a:p>
        </p:txBody>
      </p:sp>
      <p:sp>
        <p:nvSpPr>
          <p:cNvPr id="6" name="Tijdelijke aanduiding voor voettekst 5">
            <a:extLst>
              <a:ext uri="{FF2B5EF4-FFF2-40B4-BE49-F238E27FC236}">
                <a16:creationId xmlns:a16="http://schemas.microsoft.com/office/drawing/2014/main" id="{D471DA29-0D43-506E-0BBB-E65CED17F483}"/>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27E94186-A148-2BD0-D505-679707C0669B}"/>
              </a:ext>
            </a:extLst>
          </p:cNvPr>
          <p:cNvSpPr>
            <a:spLocks noGrp="1"/>
          </p:cNvSpPr>
          <p:nvPr>
            <p:ph type="sldNum" sz="quarter" idx="12"/>
          </p:nvPr>
        </p:nvSpPr>
        <p:spPr/>
        <p:txBody>
          <a:bodyPr/>
          <a:lstStyle/>
          <a:p>
            <a:fld id="{04420457-E12D-474B-8718-396D0AA9EEE4}" type="slidenum">
              <a:rPr lang="nl-NL" smtClean="0"/>
              <a:t>‹nr.›</a:t>
            </a:fld>
            <a:endParaRPr lang="nl-NL"/>
          </a:p>
        </p:txBody>
      </p:sp>
    </p:spTree>
    <p:extLst>
      <p:ext uri="{BB962C8B-B14F-4D97-AF65-F5344CB8AC3E}">
        <p14:creationId xmlns:p14="http://schemas.microsoft.com/office/powerpoint/2010/main" val="2379378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C685D1-474E-E2BB-CD34-19B55ADF950B}"/>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C3E55E88-331B-69D3-8659-5671FB61AF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E0529E62-3BA5-4DE4-0AEC-68E8E05793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42EB34A-0D9D-7191-4277-9D7686C943B1}"/>
              </a:ext>
            </a:extLst>
          </p:cNvPr>
          <p:cNvSpPr>
            <a:spLocks noGrp="1"/>
          </p:cNvSpPr>
          <p:nvPr>
            <p:ph type="dt" sz="half" idx="10"/>
          </p:nvPr>
        </p:nvSpPr>
        <p:spPr/>
        <p:txBody>
          <a:bodyPr/>
          <a:lstStyle/>
          <a:p>
            <a:fld id="{682FB08A-39C3-474A-93D7-669308A65812}" type="datetimeFigureOut">
              <a:rPr lang="nl-NL" smtClean="0"/>
              <a:t>4-12-2024</a:t>
            </a:fld>
            <a:endParaRPr lang="nl-NL"/>
          </a:p>
        </p:txBody>
      </p:sp>
      <p:sp>
        <p:nvSpPr>
          <p:cNvPr id="6" name="Tijdelijke aanduiding voor voettekst 5">
            <a:extLst>
              <a:ext uri="{FF2B5EF4-FFF2-40B4-BE49-F238E27FC236}">
                <a16:creationId xmlns:a16="http://schemas.microsoft.com/office/drawing/2014/main" id="{AC09A5B9-B830-BEE5-480A-788C81EDCFCD}"/>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FAABEEF1-21BF-3E2F-43F3-E76F1648C280}"/>
              </a:ext>
            </a:extLst>
          </p:cNvPr>
          <p:cNvSpPr>
            <a:spLocks noGrp="1"/>
          </p:cNvSpPr>
          <p:nvPr>
            <p:ph type="sldNum" sz="quarter" idx="12"/>
          </p:nvPr>
        </p:nvSpPr>
        <p:spPr/>
        <p:txBody>
          <a:bodyPr/>
          <a:lstStyle/>
          <a:p>
            <a:fld id="{04420457-E12D-474B-8718-396D0AA9EEE4}" type="slidenum">
              <a:rPr lang="nl-NL" smtClean="0"/>
              <a:t>‹nr.›</a:t>
            </a:fld>
            <a:endParaRPr lang="nl-NL"/>
          </a:p>
        </p:txBody>
      </p:sp>
    </p:spTree>
    <p:extLst>
      <p:ext uri="{BB962C8B-B14F-4D97-AF65-F5344CB8AC3E}">
        <p14:creationId xmlns:p14="http://schemas.microsoft.com/office/powerpoint/2010/main" val="2746842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B7078C14-DF32-C390-31BC-B79ED4B5F4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8617B2E9-261C-BC63-1320-7FE4B30A02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BC1D015-AFAC-1F47-D00A-E6962E6A76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82FB08A-39C3-474A-93D7-669308A65812}" type="datetimeFigureOut">
              <a:rPr lang="nl-NL" smtClean="0"/>
              <a:t>4-12-2024</a:t>
            </a:fld>
            <a:endParaRPr lang="nl-NL"/>
          </a:p>
        </p:txBody>
      </p:sp>
      <p:sp>
        <p:nvSpPr>
          <p:cNvPr id="5" name="Tijdelijke aanduiding voor voettekst 4">
            <a:extLst>
              <a:ext uri="{FF2B5EF4-FFF2-40B4-BE49-F238E27FC236}">
                <a16:creationId xmlns:a16="http://schemas.microsoft.com/office/drawing/2014/main" id="{F86F05C7-306E-DD37-D93F-177BF6B32A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7589DFCC-2244-0ED1-A800-547CE33691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4420457-E12D-474B-8718-396D0AA9EEE4}" type="slidenum">
              <a:rPr lang="nl-NL" smtClean="0"/>
              <a:t>‹nr.›</a:t>
            </a:fld>
            <a:endParaRPr lang="nl-NL"/>
          </a:p>
        </p:txBody>
      </p:sp>
    </p:spTree>
    <p:extLst>
      <p:ext uri="{BB962C8B-B14F-4D97-AF65-F5344CB8AC3E}">
        <p14:creationId xmlns:p14="http://schemas.microsoft.com/office/powerpoint/2010/main" val="42781126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hoek 4">
            <a:extLst>
              <a:ext uri="{FF2B5EF4-FFF2-40B4-BE49-F238E27FC236}">
                <a16:creationId xmlns:a16="http://schemas.microsoft.com/office/drawing/2014/main" id="{5380BB2C-71ED-1736-7BCC-01C3B8526077}"/>
              </a:ext>
            </a:extLst>
          </p:cNvPr>
          <p:cNvSpPr/>
          <p:nvPr/>
        </p:nvSpPr>
        <p:spPr>
          <a:xfrm>
            <a:off x="0" y="7257"/>
            <a:ext cx="12192000" cy="1167493"/>
          </a:xfrm>
          <a:prstGeom prst="rect">
            <a:avLst/>
          </a:prstGeom>
          <a:solidFill>
            <a:srgbClr val="739254">
              <a:alpha val="4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4" name="Tekstvak 3">
            <a:extLst>
              <a:ext uri="{FF2B5EF4-FFF2-40B4-BE49-F238E27FC236}">
                <a16:creationId xmlns:a16="http://schemas.microsoft.com/office/drawing/2014/main" id="{539CC06C-9E10-60C7-2B6F-EEFB72519036}"/>
              </a:ext>
            </a:extLst>
          </p:cNvPr>
          <p:cNvSpPr txBox="1"/>
          <p:nvPr/>
        </p:nvSpPr>
        <p:spPr>
          <a:xfrm>
            <a:off x="3244850" y="329393"/>
            <a:ext cx="5702300" cy="523220"/>
          </a:xfrm>
          <a:prstGeom prst="rect">
            <a:avLst/>
          </a:prstGeom>
          <a:noFill/>
        </p:spPr>
        <p:txBody>
          <a:bodyPr wrap="square" rtlCol="0">
            <a:spAutoFit/>
          </a:bodyPr>
          <a:lstStyle/>
          <a:p>
            <a:pPr algn="ctr"/>
            <a:r>
              <a:rPr lang="nl-NL" sz="2800" dirty="0"/>
              <a:t>Datapunt 2C </a:t>
            </a:r>
            <a:r>
              <a:rPr lang="nl-NL" sz="2800" dirty="0" err="1"/>
              <a:t>Try</a:t>
            </a:r>
            <a:r>
              <a:rPr lang="nl-NL" sz="2800" dirty="0"/>
              <a:t> It</a:t>
            </a:r>
          </a:p>
        </p:txBody>
      </p:sp>
      <p:sp>
        <p:nvSpPr>
          <p:cNvPr id="7" name="Tekstvak 6">
            <a:extLst>
              <a:ext uri="{FF2B5EF4-FFF2-40B4-BE49-F238E27FC236}">
                <a16:creationId xmlns:a16="http://schemas.microsoft.com/office/drawing/2014/main" id="{8B251B17-4730-2FEC-3D63-C6805E8B2167}"/>
              </a:ext>
            </a:extLst>
          </p:cNvPr>
          <p:cNvSpPr txBox="1"/>
          <p:nvPr/>
        </p:nvSpPr>
        <p:spPr>
          <a:xfrm>
            <a:off x="63500" y="129338"/>
            <a:ext cx="2457450" cy="923330"/>
          </a:xfrm>
          <a:prstGeom prst="rect">
            <a:avLst/>
          </a:prstGeom>
          <a:noFill/>
        </p:spPr>
        <p:txBody>
          <a:bodyPr wrap="square">
            <a:spAutoFit/>
          </a:bodyPr>
          <a:lstStyle/>
          <a:p>
            <a:r>
              <a:rPr lang="nl-NL" dirty="0"/>
              <a:t>Eline de Beijer</a:t>
            </a:r>
          </a:p>
          <a:p>
            <a:r>
              <a:rPr lang="nl-NL" dirty="0"/>
              <a:t>2150418</a:t>
            </a:r>
          </a:p>
          <a:p>
            <a:r>
              <a:rPr lang="nl-NL" dirty="0"/>
              <a:t>Klas 1A</a:t>
            </a:r>
          </a:p>
        </p:txBody>
      </p:sp>
      <p:sp>
        <p:nvSpPr>
          <p:cNvPr id="8" name="Tekstvak 7">
            <a:extLst>
              <a:ext uri="{FF2B5EF4-FFF2-40B4-BE49-F238E27FC236}">
                <a16:creationId xmlns:a16="http://schemas.microsoft.com/office/drawing/2014/main" id="{106A5878-C949-AB6A-81EB-76B51EE40EE1}"/>
              </a:ext>
            </a:extLst>
          </p:cNvPr>
          <p:cNvSpPr txBox="1"/>
          <p:nvPr/>
        </p:nvSpPr>
        <p:spPr>
          <a:xfrm>
            <a:off x="10852150" y="118976"/>
            <a:ext cx="1403350" cy="369332"/>
          </a:xfrm>
          <a:prstGeom prst="rect">
            <a:avLst/>
          </a:prstGeom>
          <a:noFill/>
        </p:spPr>
        <p:txBody>
          <a:bodyPr wrap="square" rtlCol="0">
            <a:spAutoFit/>
          </a:bodyPr>
          <a:lstStyle/>
          <a:p>
            <a:r>
              <a:rPr lang="nl-NL" dirty="0"/>
              <a:t>CMD 24/25</a:t>
            </a:r>
          </a:p>
        </p:txBody>
      </p:sp>
      <p:sp>
        <p:nvSpPr>
          <p:cNvPr id="9" name="Rechthoek: afgeronde hoeken 8">
            <a:extLst>
              <a:ext uri="{FF2B5EF4-FFF2-40B4-BE49-F238E27FC236}">
                <a16:creationId xmlns:a16="http://schemas.microsoft.com/office/drawing/2014/main" id="{20EE25D8-6140-582F-2D15-32158B7483E8}"/>
              </a:ext>
            </a:extLst>
          </p:cNvPr>
          <p:cNvSpPr/>
          <p:nvPr/>
        </p:nvSpPr>
        <p:spPr>
          <a:xfrm>
            <a:off x="0" y="1479146"/>
            <a:ext cx="8172450" cy="1587400"/>
          </a:xfrm>
          <a:prstGeom prst="roundRect">
            <a:avLst/>
          </a:prstGeom>
          <a:solidFill>
            <a:srgbClr val="AAA1C8">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Tekstvak 12">
            <a:extLst>
              <a:ext uri="{FF2B5EF4-FFF2-40B4-BE49-F238E27FC236}">
                <a16:creationId xmlns:a16="http://schemas.microsoft.com/office/drawing/2014/main" id="{9030F627-20B0-EF1F-F167-C568EF026D08}"/>
              </a:ext>
            </a:extLst>
          </p:cNvPr>
          <p:cNvSpPr txBox="1"/>
          <p:nvPr/>
        </p:nvSpPr>
        <p:spPr>
          <a:xfrm>
            <a:off x="63500" y="1496886"/>
            <a:ext cx="7988300" cy="1569660"/>
          </a:xfrm>
          <a:prstGeom prst="rect">
            <a:avLst/>
          </a:prstGeom>
          <a:noFill/>
        </p:spPr>
        <p:txBody>
          <a:bodyPr wrap="square">
            <a:spAutoFit/>
          </a:bodyPr>
          <a:lstStyle/>
          <a:p>
            <a:r>
              <a:rPr lang="nl-NL" sz="1600" dirty="0"/>
              <a:t>LUK 2.1 De student verkent diverse oplossingsrichtingen die beantwoorden aan de door de student zelf geformuleerde ontwerpvraag en gebruikt daarbij verschillende aangereikte technieken én technieken om te testen met </a:t>
            </a:r>
            <a:r>
              <a:rPr lang="nl-NL" sz="1600" dirty="0" err="1"/>
              <a:t>peers</a:t>
            </a:r>
            <a:r>
              <a:rPr lang="nl-NL" sz="1600" dirty="0"/>
              <a:t>. </a:t>
            </a:r>
          </a:p>
          <a:p>
            <a:endParaRPr lang="nl-NL" sz="1600" dirty="0"/>
          </a:p>
          <a:p>
            <a:r>
              <a:rPr lang="nl-NL" sz="1600" dirty="0"/>
              <a:t>BC 2.1.2 Je evalueert jouw prototypes bij </a:t>
            </a:r>
            <a:r>
              <a:rPr lang="nl-NL" sz="1600" dirty="0" err="1"/>
              <a:t>peers</a:t>
            </a:r>
            <a:r>
              <a:rPr lang="nl-NL" sz="1600" dirty="0"/>
              <a:t> aan de hand van gerichte testvragen en laat zien hoe deze testresultaten vertaald worden naar inzichten</a:t>
            </a:r>
          </a:p>
        </p:txBody>
      </p:sp>
      <p:sp>
        <p:nvSpPr>
          <p:cNvPr id="14" name="Rechthoek: afgeronde hoeken 13">
            <a:extLst>
              <a:ext uri="{FF2B5EF4-FFF2-40B4-BE49-F238E27FC236}">
                <a16:creationId xmlns:a16="http://schemas.microsoft.com/office/drawing/2014/main" id="{62D080AD-FA3C-85E9-69EE-95FE9FA15141}"/>
              </a:ext>
            </a:extLst>
          </p:cNvPr>
          <p:cNvSpPr/>
          <p:nvPr/>
        </p:nvSpPr>
        <p:spPr>
          <a:xfrm>
            <a:off x="2057400" y="3370942"/>
            <a:ext cx="8172450" cy="1587400"/>
          </a:xfrm>
          <a:prstGeom prst="roundRect">
            <a:avLst/>
          </a:prstGeom>
          <a:solidFill>
            <a:srgbClr val="AAA1C8">
              <a:alpha val="6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nl-NL" sz="1600" dirty="0">
                <a:solidFill>
                  <a:schemeClr val="tx1"/>
                </a:solidFill>
              </a:rPr>
              <a:t>LUK 2.2 De student verbeeldt diverse oplossingsmogelijkheden die voldoen aan de ontwerpeisen en theorie en gebruikt daarbij verschillende aangereikte creatieve technieken en passende prototyping tools om te komen tot HTML/CSS prototypes.</a:t>
            </a:r>
          </a:p>
          <a:p>
            <a:endParaRPr lang="nl-NL" sz="1600" dirty="0">
              <a:solidFill>
                <a:schemeClr val="tx1"/>
              </a:solidFill>
            </a:endParaRPr>
          </a:p>
          <a:p>
            <a:r>
              <a:rPr lang="nl-NL" sz="1600" dirty="0">
                <a:solidFill>
                  <a:schemeClr val="tx1"/>
                </a:solidFill>
              </a:rPr>
              <a:t>BC 2.2.2 Je codeert een interactieve en navigeerbare website, waarmee je jouw HTML / CSS kennis demonstreert.</a:t>
            </a:r>
          </a:p>
        </p:txBody>
      </p:sp>
      <p:sp>
        <p:nvSpPr>
          <p:cNvPr id="15" name="Rechthoek: afgeronde hoeken 14">
            <a:extLst>
              <a:ext uri="{FF2B5EF4-FFF2-40B4-BE49-F238E27FC236}">
                <a16:creationId xmlns:a16="http://schemas.microsoft.com/office/drawing/2014/main" id="{6A68B8D9-217F-F6D3-5E06-86CE4CE83950}"/>
              </a:ext>
            </a:extLst>
          </p:cNvPr>
          <p:cNvSpPr/>
          <p:nvPr/>
        </p:nvSpPr>
        <p:spPr>
          <a:xfrm>
            <a:off x="4019550" y="5263343"/>
            <a:ext cx="8172450" cy="1587400"/>
          </a:xfrm>
          <a:prstGeom prst="roundRect">
            <a:avLst/>
          </a:prstGeom>
          <a:solidFill>
            <a:srgbClr val="AAA1C8"/>
          </a:solidFill>
          <a:ln>
            <a:solidFill>
              <a:srgbClr val="AAA1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nl-NL" sz="1600" dirty="0">
                <a:solidFill>
                  <a:schemeClr val="tx1"/>
                </a:solidFill>
              </a:rPr>
              <a:t>LUK 2.3 De student laat zien dat ze haar sterktes en zwaktes met betrekking tot 'samen werken' en 'samen experimenteren' kent. Ze verwerkt deze inzichten in een plan dat bestaat uit persoonlijke leerdoelen en concrete acties.</a:t>
            </a:r>
          </a:p>
          <a:p>
            <a:endParaRPr lang="nl-NL" sz="1600" dirty="0">
              <a:solidFill>
                <a:schemeClr val="tx1"/>
              </a:solidFill>
            </a:endParaRPr>
          </a:p>
          <a:p>
            <a:r>
              <a:rPr lang="nl-NL" sz="1600" dirty="0">
                <a:solidFill>
                  <a:schemeClr val="tx1"/>
                </a:solidFill>
              </a:rPr>
              <a:t>BC 2.3.1 Je evalueert verzamelde feedback om tot inzichten te komen over jouw sterktes en zwaktes.</a:t>
            </a:r>
          </a:p>
        </p:txBody>
      </p:sp>
    </p:spTree>
    <p:extLst>
      <p:ext uri="{BB962C8B-B14F-4D97-AF65-F5344CB8AC3E}">
        <p14:creationId xmlns:p14="http://schemas.microsoft.com/office/powerpoint/2010/main" val="7614169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tekst, schets, Kinderkunst&#10;&#10;Automatisch gegenereerde beschrijving">
            <a:extLst>
              <a:ext uri="{FF2B5EF4-FFF2-40B4-BE49-F238E27FC236}">
                <a16:creationId xmlns:a16="http://schemas.microsoft.com/office/drawing/2014/main" id="{0C76215F-022F-34AA-748A-18367E9F06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7066854" y="316757"/>
            <a:ext cx="3053208" cy="4320000"/>
          </a:xfrm>
          <a:prstGeom prst="rect">
            <a:avLst/>
          </a:prstGeom>
        </p:spPr>
      </p:pic>
      <p:pic>
        <p:nvPicPr>
          <p:cNvPr id="7" name="Afbeelding 6" descr="Afbeelding met tekst, schets, Kinderkunst, tekening&#10;&#10;Automatisch gegenereerde beschrijving">
            <a:extLst>
              <a:ext uri="{FF2B5EF4-FFF2-40B4-BE49-F238E27FC236}">
                <a16:creationId xmlns:a16="http://schemas.microsoft.com/office/drawing/2014/main" id="{8B369212-F117-7548-DC23-2F6F283D9F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8241467" y="3051802"/>
            <a:ext cx="3005726" cy="4320000"/>
          </a:xfrm>
          <a:prstGeom prst="rect">
            <a:avLst/>
          </a:prstGeom>
        </p:spPr>
      </p:pic>
      <p:sp>
        <p:nvSpPr>
          <p:cNvPr id="8" name="Rechthoek 7">
            <a:extLst>
              <a:ext uri="{FF2B5EF4-FFF2-40B4-BE49-F238E27FC236}">
                <a16:creationId xmlns:a16="http://schemas.microsoft.com/office/drawing/2014/main" id="{DE524D0E-E301-5AFF-EFB4-C7919F071DB0}"/>
              </a:ext>
            </a:extLst>
          </p:cNvPr>
          <p:cNvSpPr/>
          <p:nvPr/>
        </p:nvSpPr>
        <p:spPr>
          <a:xfrm>
            <a:off x="0" y="7257"/>
            <a:ext cx="12192000" cy="689429"/>
          </a:xfrm>
          <a:prstGeom prst="rect">
            <a:avLst/>
          </a:prstGeom>
          <a:solidFill>
            <a:srgbClr val="739254">
              <a:alpha val="4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Lo-</a:t>
            </a:r>
            <a:r>
              <a:rPr lang="nl-NL" dirty="0" err="1">
                <a:solidFill>
                  <a:schemeClr val="tx1"/>
                </a:solidFill>
              </a:rPr>
              <a:t>fi</a:t>
            </a:r>
            <a:r>
              <a:rPr lang="nl-NL" dirty="0">
                <a:solidFill>
                  <a:schemeClr val="tx1"/>
                </a:solidFill>
              </a:rPr>
              <a:t> paperprototype </a:t>
            </a:r>
          </a:p>
        </p:txBody>
      </p:sp>
      <p:sp>
        <p:nvSpPr>
          <p:cNvPr id="12" name="Tekstvak 11">
            <a:extLst>
              <a:ext uri="{FF2B5EF4-FFF2-40B4-BE49-F238E27FC236}">
                <a16:creationId xmlns:a16="http://schemas.microsoft.com/office/drawing/2014/main" id="{480E2D36-2F53-F971-497C-AB84EC213904}"/>
              </a:ext>
            </a:extLst>
          </p:cNvPr>
          <p:cNvSpPr txBox="1"/>
          <p:nvPr/>
        </p:nvSpPr>
        <p:spPr>
          <a:xfrm>
            <a:off x="262844" y="1023346"/>
            <a:ext cx="4705351" cy="1173783"/>
          </a:xfrm>
          <a:prstGeom prst="rect">
            <a:avLst/>
          </a:prstGeom>
          <a:noFill/>
        </p:spPr>
        <p:txBody>
          <a:bodyPr wrap="square">
            <a:spAutoFit/>
          </a:bodyPr>
          <a:lstStyle/>
          <a:p>
            <a:pPr marL="457200" indent="-228600">
              <a:lnSpc>
                <a:spcPct val="115000"/>
              </a:lnSpc>
              <a:spcAft>
                <a:spcPts val="800"/>
              </a:spcAft>
            </a:pPr>
            <a:r>
              <a:rPr lang="nl-NL" sz="1400" kern="100" dirty="0">
                <a:effectLst/>
                <a:latin typeface="Aptos" panose="020B0004020202020204" pitchFamily="34" charset="0"/>
                <a:ea typeface="Aptos" panose="020B0004020202020204" pitchFamily="34" charset="0"/>
                <a:cs typeface="Times New Roman" panose="02020603050405020304" pitchFamily="18" charset="0"/>
              </a:rPr>
              <a:t>Peer review lo-</a:t>
            </a:r>
            <a:r>
              <a:rPr lang="nl-NL" sz="1400" kern="100" dirty="0" err="1">
                <a:effectLst/>
                <a:latin typeface="Aptos" panose="020B0004020202020204" pitchFamily="34" charset="0"/>
                <a:ea typeface="Aptos" panose="020B0004020202020204" pitchFamily="34" charset="0"/>
                <a:cs typeface="Times New Roman" panose="02020603050405020304" pitchFamily="18" charset="0"/>
              </a:rPr>
              <a:t>fi</a:t>
            </a:r>
            <a:endParaRPr lang="nl-NL" sz="1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buFont typeface="+mj-lt"/>
              <a:buAutoNum type="arabicPeriod"/>
            </a:pPr>
            <a:r>
              <a:rPr lang="nl-NL" sz="1400" kern="100" dirty="0">
                <a:effectLst/>
                <a:latin typeface="Aptos" panose="020B0004020202020204" pitchFamily="34" charset="0"/>
                <a:ea typeface="Aptos" panose="020B0004020202020204" pitchFamily="34" charset="0"/>
                <a:cs typeface="Times New Roman" panose="02020603050405020304" pitchFamily="18" charset="0"/>
              </a:rPr>
              <a:t>Snap je de navigatie en is het logisch?</a:t>
            </a:r>
          </a:p>
          <a:p>
            <a:pPr marL="342900" lvl="0" indent="-342900">
              <a:lnSpc>
                <a:spcPct val="115000"/>
              </a:lnSpc>
              <a:buFont typeface="+mj-lt"/>
              <a:buAutoNum type="arabicPeriod"/>
            </a:pPr>
            <a:r>
              <a:rPr lang="nl-NL" sz="1400" kern="100" dirty="0">
                <a:effectLst/>
                <a:latin typeface="Aptos" panose="020B0004020202020204" pitchFamily="34" charset="0"/>
                <a:ea typeface="Aptos" panose="020B0004020202020204" pitchFamily="34" charset="0"/>
                <a:cs typeface="Times New Roman" panose="02020603050405020304" pitchFamily="18" charset="0"/>
              </a:rPr>
              <a:t>Wat valt je op?</a:t>
            </a:r>
          </a:p>
          <a:p>
            <a:pPr marL="342900" lvl="0" indent="-342900">
              <a:lnSpc>
                <a:spcPct val="115000"/>
              </a:lnSpc>
              <a:spcAft>
                <a:spcPts val="800"/>
              </a:spcAft>
              <a:buFont typeface="+mj-lt"/>
              <a:buAutoNum type="arabicPeriod"/>
            </a:pPr>
            <a:r>
              <a:rPr lang="nl-NL" sz="1400" kern="100" dirty="0">
                <a:latin typeface="Aptos" panose="020B0004020202020204" pitchFamily="34" charset="0"/>
                <a:ea typeface="Aptos" panose="020B0004020202020204" pitchFamily="34" charset="0"/>
                <a:cs typeface="Times New Roman" panose="02020603050405020304" pitchFamily="18" charset="0"/>
              </a:rPr>
              <a:t>Z</a:t>
            </a:r>
            <a:r>
              <a:rPr lang="nl-NL" sz="1400" kern="100" dirty="0">
                <a:effectLst/>
                <a:latin typeface="Aptos" panose="020B0004020202020204" pitchFamily="34" charset="0"/>
                <a:ea typeface="Aptos" panose="020B0004020202020204" pitchFamily="34" charset="0"/>
                <a:cs typeface="Times New Roman" panose="02020603050405020304" pitchFamily="18" charset="0"/>
              </a:rPr>
              <a:t>ijn de belangrijke dingen zichtbaar?</a:t>
            </a:r>
          </a:p>
        </p:txBody>
      </p:sp>
      <p:sp>
        <p:nvSpPr>
          <p:cNvPr id="13" name="Tekstvak 12">
            <a:extLst>
              <a:ext uri="{FF2B5EF4-FFF2-40B4-BE49-F238E27FC236}">
                <a16:creationId xmlns:a16="http://schemas.microsoft.com/office/drawing/2014/main" id="{C3EFB2E9-55A0-444B-2BCD-F8D679B80746}"/>
              </a:ext>
            </a:extLst>
          </p:cNvPr>
          <p:cNvSpPr txBox="1"/>
          <p:nvPr/>
        </p:nvSpPr>
        <p:spPr>
          <a:xfrm>
            <a:off x="11310955" y="398350"/>
            <a:ext cx="846707" cy="307777"/>
          </a:xfrm>
          <a:prstGeom prst="rect">
            <a:avLst/>
          </a:prstGeom>
          <a:noFill/>
        </p:spPr>
        <p:txBody>
          <a:bodyPr wrap="none" rtlCol="0">
            <a:spAutoFit/>
          </a:bodyPr>
          <a:lstStyle/>
          <a:p>
            <a:r>
              <a:rPr lang="nl-NL" sz="1400" dirty="0"/>
              <a:t>BC 2.1.2</a:t>
            </a:r>
          </a:p>
        </p:txBody>
      </p:sp>
      <p:sp>
        <p:nvSpPr>
          <p:cNvPr id="14" name="Tekstvak 13">
            <a:extLst>
              <a:ext uri="{FF2B5EF4-FFF2-40B4-BE49-F238E27FC236}">
                <a16:creationId xmlns:a16="http://schemas.microsoft.com/office/drawing/2014/main" id="{CA8F07C4-DF14-06DB-76D2-C5B8A6E8E466}"/>
              </a:ext>
            </a:extLst>
          </p:cNvPr>
          <p:cNvSpPr txBox="1"/>
          <p:nvPr/>
        </p:nvSpPr>
        <p:spPr>
          <a:xfrm>
            <a:off x="11051908" y="1914320"/>
            <a:ext cx="1409700" cy="307777"/>
          </a:xfrm>
          <a:prstGeom prst="rect">
            <a:avLst/>
          </a:prstGeom>
          <a:noFill/>
        </p:spPr>
        <p:txBody>
          <a:bodyPr wrap="square" rtlCol="0">
            <a:spAutoFit/>
          </a:bodyPr>
          <a:lstStyle/>
          <a:p>
            <a:r>
              <a:rPr lang="nl-NL" sz="1400" dirty="0"/>
              <a:t>homepage</a:t>
            </a:r>
          </a:p>
        </p:txBody>
      </p:sp>
      <p:sp>
        <p:nvSpPr>
          <p:cNvPr id="15" name="Tekstvak 14">
            <a:extLst>
              <a:ext uri="{FF2B5EF4-FFF2-40B4-BE49-F238E27FC236}">
                <a16:creationId xmlns:a16="http://schemas.microsoft.com/office/drawing/2014/main" id="{ACA8AB25-179F-8A8C-2F79-4422EFAB2EB5}"/>
              </a:ext>
            </a:extLst>
          </p:cNvPr>
          <p:cNvSpPr txBox="1"/>
          <p:nvPr/>
        </p:nvSpPr>
        <p:spPr>
          <a:xfrm>
            <a:off x="6375532" y="4609214"/>
            <a:ext cx="1248012" cy="307777"/>
          </a:xfrm>
          <a:prstGeom prst="rect">
            <a:avLst/>
          </a:prstGeom>
          <a:noFill/>
        </p:spPr>
        <p:txBody>
          <a:bodyPr wrap="square" rtlCol="0">
            <a:spAutoFit/>
          </a:bodyPr>
          <a:lstStyle/>
          <a:p>
            <a:r>
              <a:rPr lang="nl-NL" sz="1400" dirty="0" err="1"/>
              <a:t>About</a:t>
            </a:r>
            <a:r>
              <a:rPr lang="nl-NL" sz="1400" dirty="0"/>
              <a:t> page</a:t>
            </a:r>
          </a:p>
        </p:txBody>
      </p:sp>
      <p:cxnSp>
        <p:nvCxnSpPr>
          <p:cNvPr id="21" name="Verbindingslijn: gekromd 20">
            <a:extLst>
              <a:ext uri="{FF2B5EF4-FFF2-40B4-BE49-F238E27FC236}">
                <a16:creationId xmlns:a16="http://schemas.microsoft.com/office/drawing/2014/main" id="{8A7D7172-AE05-AF37-C5DF-540220996610}"/>
              </a:ext>
            </a:extLst>
          </p:cNvPr>
          <p:cNvCxnSpPr>
            <a:cxnSpLocks/>
          </p:cNvCxnSpPr>
          <p:nvPr/>
        </p:nvCxnSpPr>
        <p:spPr>
          <a:xfrm rot="10800000" flipV="1">
            <a:off x="6999538" y="4380613"/>
            <a:ext cx="778178" cy="297712"/>
          </a:xfrm>
          <a:prstGeom prst="curvedConnector2">
            <a:avLst/>
          </a:prstGeom>
          <a:ln w="28575">
            <a:solidFill>
              <a:srgbClr val="AAA1C8"/>
            </a:solidFill>
            <a:tailEnd type="triangle"/>
          </a:ln>
        </p:spPr>
        <p:style>
          <a:lnRef idx="2">
            <a:schemeClr val="accent1"/>
          </a:lnRef>
          <a:fillRef idx="0">
            <a:schemeClr val="accent1"/>
          </a:fillRef>
          <a:effectRef idx="1">
            <a:schemeClr val="accent1"/>
          </a:effectRef>
          <a:fontRef idx="minor">
            <a:schemeClr val="tx1"/>
          </a:fontRef>
        </p:style>
      </p:cxnSp>
      <p:cxnSp>
        <p:nvCxnSpPr>
          <p:cNvPr id="24" name="Verbindingslijn: gekromd 23">
            <a:extLst>
              <a:ext uri="{FF2B5EF4-FFF2-40B4-BE49-F238E27FC236}">
                <a16:creationId xmlns:a16="http://schemas.microsoft.com/office/drawing/2014/main" id="{098CE382-3067-36B3-521B-580A9E5E2715}"/>
              </a:ext>
            </a:extLst>
          </p:cNvPr>
          <p:cNvCxnSpPr>
            <a:cxnSpLocks/>
          </p:cNvCxnSpPr>
          <p:nvPr/>
        </p:nvCxnSpPr>
        <p:spPr>
          <a:xfrm>
            <a:off x="10408721" y="1638283"/>
            <a:ext cx="1076907" cy="276037"/>
          </a:xfrm>
          <a:prstGeom prst="curvedConnector2">
            <a:avLst/>
          </a:prstGeom>
          <a:ln w="28575">
            <a:solidFill>
              <a:srgbClr val="AAA1C8"/>
            </a:solidFill>
            <a:tailEnd type="triangle"/>
          </a:ln>
        </p:spPr>
        <p:style>
          <a:lnRef idx="2">
            <a:schemeClr val="accent1"/>
          </a:lnRef>
          <a:fillRef idx="0">
            <a:schemeClr val="accent1"/>
          </a:fillRef>
          <a:effectRef idx="1">
            <a:schemeClr val="accent1"/>
          </a:effectRef>
          <a:fontRef idx="minor">
            <a:schemeClr val="tx1"/>
          </a:fontRef>
        </p:style>
      </p:cxnSp>
      <p:pic>
        <p:nvPicPr>
          <p:cNvPr id="26" name="Afbeelding 25" descr="Afbeelding met tekst, handschrift, brief, document&#10;&#10;Automatisch gegenereerde beschrijving">
            <a:extLst>
              <a:ext uri="{FF2B5EF4-FFF2-40B4-BE49-F238E27FC236}">
                <a16:creationId xmlns:a16="http://schemas.microsoft.com/office/drawing/2014/main" id="{C1AC85DA-F420-2678-E14D-02541D752E49}"/>
              </a:ext>
            </a:extLst>
          </p:cNvPr>
          <p:cNvPicPr>
            <a:picLocks noChangeAspect="1"/>
          </p:cNvPicPr>
          <p:nvPr/>
        </p:nvPicPr>
        <p:blipFill>
          <a:blip r:embed="rId4">
            <a:extLst>
              <a:ext uri="{28A0092B-C50C-407E-A947-70E740481C1C}">
                <a14:useLocalDpi xmlns:a14="http://schemas.microsoft.com/office/drawing/2010/main" val="0"/>
              </a:ext>
            </a:extLst>
          </a:blip>
          <a:srcRect t="10479" b="28794"/>
          <a:stretch/>
        </p:blipFill>
        <p:spPr>
          <a:xfrm>
            <a:off x="287670" y="2507270"/>
            <a:ext cx="2764534" cy="2181226"/>
          </a:xfrm>
          <a:prstGeom prst="rect">
            <a:avLst/>
          </a:prstGeom>
        </p:spPr>
      </p:pic>
      <p:sp>
        <p:nvSpPr>
          <p:cNvPr id="27" name="Tekstvak 26">
            <a:extLst>
              <a:ext uri="{FF2B5EF4-FFF2-40B4-BE49-F238E27FC236}">
                <a16:creationId xmlns:a16="http://schemas.microsoft.com/office/drawing/2014/main" id="{57905D06-81B7-97B5-1425-48237E62FF2F}"/>
              </a:ext>
            </a:extLst>
          </p:cNvPr>
          <p:cNvSpPr txBox="1"/>
          <p:nvPr/>
        </p:nvSpPr>
        <p:spPr>
          <a:xfrm>
            <a:off x="3325657" y="2793892"/>
            <a:ext cx="1700213" cy="276999"/>
          </a:xfrm>
          <a:prstGeom prst="rect">
            <a:avLst/>
          </a:prstGeom>
          <a:noFill/>
        </p:spPr>
        <p:txBody>
          <a:bodyPr wrap="square" rtlCol="0">
            <a:spAutoFit/>
          </a:bodyPr>
          <a:lstStyle/>
          <a:p>
            <a:r>
              <a:rPr lang="nl-NL" sz="1200" dirty="0"/>
              <a:t>Antwoorden van </a:t>
            </a:r>
            <a:r>
              <a:rPr lang="nl-NL" sz="1200" dirty="0" err="1"/>
              <a:t>peers</a:t>
            </a:r>
            <a:endParaRPr lang="nl-NL" sz="1200" dirty="0"/>
          </a:p>
        </p:txBody>
      </p:sp>
      <p:cxnSp>
        <p:nvCxnSpPr>
          <p:cNvPr id="29" name="Verbindingslijn: gekromd 28">
            <a:extLst>
              <a:ext uri="{FF2B5EF4-FFF2-40B4-BE49-F238E27FC236}">
                <a16:creationId xmlns:a16="http://schemas.microsoft.com/office/drawing/2014/main" id="{B0E47C0C-1448-ACFD-7ED4-B35950255BA8}"/>
              </a:ext>
            </a:extLst>
          </p:cNvPr>
          <p:cNvCxnSpPr>
            <a:stCxn id="27" idx="2"/>
          </p:cNvCxnSpPr>
          <p:nvPr/>
        </p:nvCxnSpPr>
        <p:spPr>
          <a:xfrm rot="5400000">
            <a:off x="3408715" y="2876864"/>
            <a:ext cx="573023" cy="961076"/>
          </a:xfrm>
          <a:prstGeom prst="curvedConnector2">
            <a:avLst/>
          </a:prstGeom>
          <a:ln w="28575">
            <a:solidFill>
              <a:srgbClr val="AAA1C8"/>
            </a:solidFill>
            <a:tailEnd type="triangle"/>
          </a:ln>
        </p:spPr>
        <p:style>
          <a:lnRef idx="2">
            <a:schemeClr val="accent1"/>
          </a:lnRef>
          <a:fillRef idx="0">
            <a:schemeClr val="accent1"/>
          </a:fillRef>
          <a:effectRef idx="1">
            <a:schemeClr val="accent1"/>
          </a:effectRef>
          <a:fontRef idx="minor">
            <a:schemeClr val="tx1"/>
          </a:fontRef>
        </p:style>
      </p:cxnSp>
      <p:sp>
        <p:nvSpPr>
          <p:cNvPr id="31" name="Tekstvak 30">
            <a:extLst>
              <a:ext uri="{FF2B5EF4-FFF2-40B4-BE49-F238E27FC236}">
                <a16:creationId xmlns:a16="http://schemas.microsoft.com/office/drawing/2014/main" id="{9547BA45-B3E0-43CE-323E-876B0E6349F2}"/>
              </a:ext>
            </a:extLst>
          </p:cNvPr>
          <p:cNvSpPr txBox="1"/>
          <p:nvPr/>
        </p:nvSpPr>
        <p:spPr>
          <a:xfrm>
            <a:off x="356893" y="5074356"/>
            <a:ext cx="6032168" cy="1169551"/>
          </a:xfrm>
          <a:prstGeom prst="rect">
            <a:avLst/>
          </a:prstGeom>
          <a:noFill/>
        </p:spPr>
        <p:txBody>
          <a:bodyPr wrap="square" rtlCol="0">
            <a:spAutoFit/>
          </a:bodyPr>
          <a:lstStyle/>
          <a:p>
            <a:r>
              <a:rPr lang="nl-NL" sz="1400" dirty="0"/>
              <a:t>Hieruit neem ik mee dat de ‘</a:t>
            </a:r>
            <a:r>
              <a:rPr lang="nl-NL" sz="1400" dirty="0" err="1"/>
              <a:t>vibe</a:t>
            </a:r>
            <a:r>
              <a:rPr lang="nl-NL" sz="1400" dirty="0"/>
              <a:t>’ die ik voor mijn site graag wilde overbrengen ook goed over komt.</a:t>
            </a:r>
          </a:p>
          <a:p>
            <a:endParaRPr lang="nl-NL" sz="1400" dirty="0"/>
          </a:p>
          <a:p>
            <a:r>
              <a:rPr lang="nl-NL" sz="1400" dirty="0"/>
              <a:t>Wel kan ik in mijn volgende prototype kijken naar de balans tussen sommige elementen en wat belangrijker is dan andere dingen </a:t>
            </a:r>
          </a:p>
        </p:txBody>
      </p:sp>
      <p:sp>
        <p:nvSpPr>
          <p:cNvPr id="32" name="Rechthoek: afgeronde hoeken 31">
            <a:extLst>
              <a:ext uri="{FF2B5EF4-FFF2-40B4-BE49-F238E27FC236}">
                <a16:creationId xmlns:a16="http://schemas.microsoft.com/office/drawing/2014/main" id="{0259F37C-BDD7-2CAD-FA40-9F0E00AC037C}"/>
              </a:ext>
            </a:extLst>
          </p:cNvPr>
          <p:cNvSpPr/>
          <p:nvPr/>
        </p:nvSpPr>
        <p:spPr>
          <a:xfrm>
            <a:off x="287670" y="5044668"/>
            <a:ext cx="6170614" cy="1260882"/>
          </a:xfrm>
          <a:prstGeom prst="roundRect">
            <a:avLst/>
          </a:prstGeom>
          <a:solidFill>
            <a:srgbClr val="AAA1C8">
              <a:alpha val="20000"/>
            </a:srgbClr>
          </a:solidFill>
          <a:ln>
            <a:solidFill>
              <a:srgbClr val="AAA1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Rechthoek: afgeronde hoeken 1">
            <a:extLst>
              <a:ext uri="{FF2B5EF4-FFF2-40B4-BE49-F238E27FC236}">
                <a16:creationId xmlns:a16="http://schemas.microsoft.com/office/drawing/2014/main" id="{91F8F0EA-02EC-CD4D-140D-D07F0DA91C38}"/>
              </a:ext>
            </a:extLst>
          </p:cNvPr>
          <p:cNvSpPr/>
          <p:nvPr/>
        </p:nvSpPr>
        <p:spPr>
          <a:xfrm>
            <a:off x="236523" y="1023346"/>
            <a:ext cx="3398505" cy="1260882"/>
          </a:xfrm>
          <a:prstGeom prst="roundRect">
            <a:avLst/>
          </a:prstGeom>
          <a:solidFill>
            <a:srgbClr val="AAA1C8">
              <a:alpha val="20000"/>
            </a:srgbClr>
          </a:solidFill>
          <a:ln>
            <a:solidFill>
              <a:srgbClr val="AAA1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33849158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D036DBF4-4B5E-F146-92DF-D0D516E42D5E}"/>
              </a:ext>
            </a:extLst>
          </p:cNvPr>
          <p:cNvSpPr/>
          <p:nvPr/>
        </p:nvSpPr>
        <p:spPr>
          <a:xfrm>
            <a:off x="0" y="7257"/>
            <a:ext cx="12192000" cy="689429"/>
          </a:xfrm>
          <a:prstGeom prst="rect">
            <a:avLst/>
          </a:prstGeom>
          <a:solidFill>
            <a:srgbClr val="739254">
              <a:alpha val="4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a:solidFill>
                  <a:schemeClr val="tx1"/>
                </a:solidFill>
              </a:rPr>
              <a:t>Mid-fi prototype </a:t>
            </a:r>
            <a:endParaRPr lang="nl-NL" dirty="0">
              <a:solidFill>
                <a:schemeClr val="tx1"/>
              </a:solidFill>
            </a:endParaRPr>
          </a:p>
        </p:txBody>
      </p:sp>
      <p:pic>
        <p:nvPicPr>
          <p:cNvPr id="10" name="Afbeelding 9">
            <a:extLst>
              <a:ext uri="{FF2B5EF4-FFF2-40B4-BE49-F238E27FC236}">
                <a16:creationId xmlns:a16="http://schemas.microsoft.com/office/drawing/2014/main" id="{AAFAD4FC-3648-17FB-590B-3C4EDC256805}"/>
              </a:ext>
            </a:extLst>
          </p:cNvPr>
          <p:cNvPicPr>
            <a:picLocks noChangeAspect="1"/>
          </p:cNvPicPr>
          <p:nvPr/>
        </p:nvPicPr>
        <p:blipFill>
          <a:blip r:embed="rId4"/>
          <a:stretch>
            <a:fillRect/>
          </a:stretch>
        </p:blipFill>
        <p:spPr>
          <a:xfrm>
            <a:off x="6462713" y="862615"/>
            <a:ext cx="5572125" cy="3113908"/>
          </a:xfrm>
          <a:prstGeom prst="rect">
            <a:avLst/>
          </a:prstGeom>
        </p:spPr>
      </p:pic>
      <p:sp>
        <p:nvSpPr>
          <p:cNvPr id="12" name="Tekstvak 11">
            <a:extLst>
              <a:ext uri="{FF2B5EF4-FFF2-40B4-BE49-F238E27FC236}">
                <a16:creationId xmlns:a16="http://schemas.microsoft.com/office/drawing/2014/main" id="{D08BFD9B-734E-CD22-5655-103E8605A6F2}"/>
              </a:ext>
            </a:extLst>
          </p:cNvPr>
          <p:cNvSpPr txBox="1"/>
          <p:nvPr/>
        </p:nvSpPr>
        <p:spPr>
          <a:xfrm>
            <a:off x="11328703" y="388909"/>
            <a:ext cx="1107467" cy="307777"/>
          </a:xfrm>
          <a:prstGeom prst="rect">
            <a:avLst/>
          </a:prstGeom>
          <a:noFill/>
        </p:spPr>
        <p:txBody>
          <a:bodyPr wrap="square">
            <a:spAutoFit/>
          </a:bodyPr>
          <a:lstStyle/>
          <a:p>
            <a:r>
              <a:rPr lang="nl-NL" sz="1400" dirty="0"/>
              <a:t>BC 2.1.2</a:t>
            </a:r>
          </a:p>
        </p:txBody>
      </p:sp>
      <p:pic>
        <p:nvPicPr>
          <p:cNvPr id="14" name="Schermopname 2024-12-04 135723">
            <a:hlinkClick r:id="" action="ppaction://media"/>
            <a:extLst>
              <a:ext uri="{FF2B5EF4-FFF2-40B4-BE49-F238E27FC236}">
                <a16:creationId xmlns:a16="http://schemas.microsoft.com/office/drawing/2014/main" id="{796AC9AD-BDEE-A3A8-44DA-BA7091960D9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548312" y="3699540"/>
            <a:ext cx="4357687" cy="3046643"/>
          </a:xfrm>
          <a:prstGeom prst="rect">
            <a:avLst/>
          </a:prstGeom>
        </p:spPr>
      </p:pic>
      <p:sp>
        <p:nvSpPr>
          <p:cNvPr id="16" name="Ovaal 15">
            <a:extLst>
              <a:ext uri="{FF2B5EF4-FFF2-40B4-BE49-F238E27FC236}">
                <a16:creationId xmlns:a16="http://schemas.microsoft.com/office/drawing/2014/main" id="{36012318-CD83-096F-5063-84FC526BD66D}"/>
              </a:ext>
            </a:extLst>
          </p:cNvPr>
          <p:cNvSpPr/>
          <p:nvPr/>
        </p:nvSpPr>
        <p:spPr>
          <a:xfrm>
            <a:off x="6253162" y="1431704"/>
            <a:ext cx="652463" cy="649811"/>
          </a:xfrm>
          <a:prstGeom prst="ellipse">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Tekstvak 16">
            <a:extLst>
              <a:ext uri="{FF2B5EF4-FFF2-40B4-BE49-F238E27FC236}">
                <a16:creationId xmlns:a16="http://schemas.microsoft.com/office/drawing/2014/main" id="{1F78691A-D3D5-415C-7894-675134A1920F}"/>
              </a:ext>
            </a:extLst>
          </p:cNvPr>
          <p:cNvSpPr txBox="1"/>
          <p:nvPr/>
        </p:nvSpPr>
        <p:spPr>
          <a:xfrm>
            <a:off x="4576763" y="1108538"/>
            <a:ext cx="1571624" cy="646331"/>
          </a:xfrm>
          <a:prstGeom prst="rect">
            <a:avLst/>
          </a:prstGeom>
          <a:noFill/>
        </p:spPr>
        <p:txBody>
          <a:bodyPr wrap="square" rtlCol="0">
            <a:spAutoFit/>
          </a:bodyPr>
          <a:lstStyle/>
          <a:p>
            <a:r>
              <a:rPr lang="nl-NL" sz="1200" dirty="0"/>
              <a:t>1 bolletje weg gehaal om het meer in balans te brengen</a:t>
            </a:r>
          </a:p>
        </p:txBody>
      </p:sp>
      <p:sp>
        <p:nvSpPr>
          <p:cNvPr id="18" name="Tekstvak 17">
            <a:extLst>
              <a:ext uri="{FF2B5EF4-FFF2-40B4-BE49-F238E27FC236}">
                <a16:creationId xmlns:a16="http://schemas.microsoft.com/office/drawing/2014/main" id="{83D95320-D17E-9B12-FDAF-92EA014578C8}"/>
              </a:ext>
            </a:extLst>
          </p:cNvPr>
          <p:cNvSpPr txBox="1"/>
          <p:nvPr/>
        </p:nvSpPr>
        <p:spPr>
          <a:xfrm>
            <a:off x="10396536" y="4876800"/>
            <a:ext cx="1528762" cy="523220"/>
          </a:xfrm>
          <a:prstGeom prst="rect">
            <a:avLst/>
          </a:prstGeom>
          <a:noFill/>
        </p:spPr>
        <p:txBody>
          <a:bodyPr wrap="square" rtlCol="0">
            <a:spAutoFit/>
          </a:bodyPr>
          <a:lstStyle/>
          <a:p>
            <a:r>
              <a:rPr lang="nl-NL" sz="1400" dirty="0"/>
              <a:t>Filmpje hoe de site nu werkt</a:t>
            </a:r>
          </a:p>
        </p:txBody>
      </p:sp>
      <p:cxnSp>
        <p:nvCxnSpPr>
          <p:cNvPr id="20" name="Verbindingslijn: gekromd 19">
            <a:extLst>
              <a:ext uri="{FF2B5EF4-FFF2-40B4-BE49-F238E27FC236}">
                <a16:creationId xmlns:a16="http://schemas.microsoft.com/office/drawing/2014/main" id="{9E18E43B-E716-D35C-C77F-079CD39FF383}"/>
              </a:ext>
            </a:extLst>
          </p:cNvPr>
          <p:cNvCxnSpPr>
            <a:stCxn id="17" idx="2"/>
          </p:cNvCxnSpPr>
          <p:nvPr/>
        </p:nvCxnSpPr>
        <p:spPr>
          <a:xfrm rot="16200000" flipH="1">
            <a:off x="5654222" y="1463221"/>
            <a:ext cx="150131" cy="733425"/>
          </a:xfrm>
          <a:prstGeom prst="curvedConnector2">
            <a:avLst/>
          </a:prstGeom>
          <a:ln w="28575">
            <a:solidFill>
              <a:srgbClr val="AAA1C8"/>
            </a:solidFill>
            <a:tailEnd type="triangle"/>
          </a:ln>
        </p:spPr>
        <p:style>
          <a:lnRef idx="2">
            <a:schemeClr val="accent1"/>
          </a:lnRef>
          <a:fillRef idx="0">
            <a:schemeClr val="accent1"/>
          </a:fillRef>
          <a:effectRef idx="1">
            <a:schemeClr val="accent1"/>
          </a:effectRef>
          <a:fontRef idx="minor">
            <a:schemeClr val="tx1"/>
          </a:fontRef>
        </p:style>
      </p:cxnSp>
      <p:cxnSp>
        <p:nvCxnSpPr>
          <p:cNvPr id="22" name="Verbindingslijn: gekromd 21">
            <a:extLst>
              <a:ext uri="{FF2B5EF4-FFF2-40B4-BE49-F238E27FC236}">
                <a16:creationId xmlns:a16="http://schemas.microsoft.com/office/drawing/2014/main" id="{579E80F8-1B20-3C0F-5B9E-CEA1528C8021}"/>
              </a:ext>
            </a:extLst>
          </p:cNvPr>
          <p:cNvCxnSpPr>
            <a:stCxn id="18" idx="2"/>
          </p:cNvCxnSpPr>
          <p:nvPr/>
        </p:nvCxnSpPr>
        <p:spPr>
          <a:xfrm rot="5400000">
            <a:off x="10445025" y="5022920"/>
            <a:ext cx="338793" cy="1092992"/>
          </a:xfrm>
          <a:prstGeom prst="curvedConnector2">
            <a:avLst/>
          </a:prstGeom>
          <a:ln w="28575">
            <a:solidFill>
              <a:srgbClr val="AAA1C8"/>
            </a:solidFill>
            <a:tailEnd type="triangle"/>
          </a:ln>
        </p:spPr>
        <p:style>
          <a:lnRef idx="2">
            <a:schemeClr val="accent1"/>
          </a:lnRef>
          <a:fillRef idx="0">
            <a:schemeClr val="accent1"/>
          </a:fillRef>
          <a:effectRef idx="1">
            <a:schemeClr val="accent1"/>
          </a:effectRef>
          <a:fontRef idx="minor">
            <a:schemeClr val="tx1"/>
          </a:fontRef>
        </p:style>
      </p:cxnSp>
      <p:sp>
        <p:nvSpPr>
          <p:cNvPr id="23" name="Tekstvak 22">
            <a:extLst>
              <a:ext uri="{FF2B5EF4-FFF2-40B4-BE49-F238E27FC236}">
                <a16:creationId xmlns:a16="http://schemas.microsoft.com/office/drawing/2014/main" id="{AC42D127-2714-116A-6C5A-D6674C901F02}"/>
              </a:ext>
            </a:extLst>
          </p:cNvPr>
          <p:cNvSpPr txBox="1"/>
          <p:nvPr/>
        </p:nvSpPr>
        <p:spPr>
          <a:xfrm>
            <a:off x="461963" y="2867025"/>
            <a:ext cx="3833813" cy="523220"/>
          </a:xfrm>
          <a:prstGeom prst="rect">
            <a:avLst/>
          </a:prstGeom>
          <a:noFill/>
        </p:spPr>
        <p:txBody>
          <a:bodyPr wrap="square" rtlCol="0">
            <a:spAutoFit/>
          </a:bodyPr>
          <a:lstStyle/>
          <a:p>
            <a:r>
              <a:rPr lang="nl-NL" sz="1400" dirty="0"/>
              <a:t>Verdere feedback had ik nog niet goed genoeg kunnen verwerken door tijdsgebrek </a:t>
            </a:r>
          </a:p>
        </p:txBody>
      </p:sp>
    </p:spTree>
    <p:extLst>
      <p:ext uri="{BB962C8B-B14F-4D97-AF65-F5344CB8AC3E}">
        <p14:creationId xmlns:p14="http://schemas.microsoft.com/office/powerpoint/2010/main" val="139472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366"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4"/>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Afbeelding 11">
            <a:extLst>
              <a:ext uri="{FF2B5EF4-FFF2-40B4-BE49-F238E27FC236}">
                <a16:creationId xmlns:a16="http://schemas.microsoft.com/office/drawing/2014/main" id="{E71FE330-DCBE-30D9-E558-380DD2FD29C0}"/>
              </a:ext>
            </a:extLst>
          </p:cNvPr>
          <p:cNvPicPr>
            <a:picLocks noChangeAspect="1"/>
          </p:cNvPicPr>
          <p:nvPr/>
        </p:nvPicPr>
        <p:blipFill>
          <a:blip r:embed="rId2"/>
          <a:stretch>
            <a:fillRect/>
          </a:stretch>
        </p:blipFill>
        <p:spPr>
          <a:xfrm>
            <a:off x="7661434" y="1276892"/>
            <a:ext cx="4309250" cy="466385"/>
          </a:xfrm>
          <a:prstGeom prst="rect">
            <a:avLst/>
          </a:prstGeom>
        </p:spPr>
      </p:pic>
      <p:sp>
        <p:nvSpPr>
          <p:cNvPr id="4" name="Rechthoek 3">
            <a:extLst>
              <a:ext uri="{FF2B5EF4-FFF2-40B4-BE49-F238E27FC236}">
                <a16:creationId xmlns:a16="http://schemas.microsoft.com/office/drawing/2014/main" id="{CF5FF452-1FB6-1E30-45D8-B16A95E46940}"/>
              </a:ext>
            </a:extLst>
          </p:cNvPr>
          <p:cNvSpPr/>
          <p:nvPr/>
        </p:nvSpPr>
        <p:spPr>
          <a:xfrm>
            <a:off x="0" y="7257"/>
            <a:ext cx="12192000" cy="689429"/>
          </a:xfrm>
          <a:prstGeom prst="rect">
            <a:avLst/>
          </a:prstGeom>
          <a:solidFill>
            <a:srgbClr val="739254">
              <a:alpha val="4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a:solidFill>
                  <a:schemeClr val="tx1"/>
                </a:solidFill>
              </a:rPr>
              <a:t>Mid-fi prototype </a:t>
            </a:r>
            <a:endParaRPr lang="nl-NL" dirty="0">
              <a:solidFill>
                <a:schemeClr val="tx1"/>
              </a:solidFill>
            </a:endParaRPr>
          </a:p>
        </p:txBody>
      </p:sp>
      <p:pic>
        <p:nvPicPr>
          <p:cNvPr id="6" name="Afbeelding 5">
            <a:extLst>
              <a:ext uri="{FF2B5EF4-FFF2-40B4-BE49-F238E27FC236}">
                <a16:creationId xmlns:a16="http://schemas.microsoft.com/office/drawing/2014/main" id="{E9B69DED-85D1-90C5-1A5E-5C068923F19C}"/>
              </a:ext>
            </a:extLst>
          </p:cNvPr>
          <p:cNvPicPr>
            <a:picLocks noChangeAspect="1"/>
          </p:cNvPicPr>
          <p:nvPr/>
        </p:nvPicPr>
        <p:blipFill>
          <a:blip r:embed="rId3"/>
          <a:stretch>
            <a:fillRect/>
          </a:stretch>
        </p:blipFill>
        <p:spPr>
          <a:xfrm>
            <a:off x="7661434" y="3335853"/>
            <a:ext cx="4315320" cy="1478007"/>
          </a:xfrm>
          <a:prstGeom prst="rect">
            <a:avLst/>
          </a:prstGeom>
        </p:spPr>
      </p:pic>
      <p:pic>
        <p:nvPicPr>
          <p:cNvPr id="8" name="Afbeelding 7">
            <a:extLst>
              <a:ext uri="{FF2B5EF4-FFF2-40B4-BE49-F238E27FC236}">
                <a16:creationId xmlns:a16="http://schemas.microsoft.com/office/drawing/2014/main" id="{D694F605-D05F-5F0B-AED8-1D500E001ED3}"/>
              </a:ext>
            </a:extLst>
          </p:cNvPr>
          <p:cNvPicPr>
            <a:picLocks noChangeAspect="1"/>
          </p:cNvPicPr>
          <p:nvPr/>
        </p:nvPicPr>
        <p:blipFill>
          <a:blip r:embed="rId4"/>
          <a:stretch>
            <a:fillRect/>
          </a:stretch>
        </p:blipFill>
        <p:spPr>
          <a:xfrm>
            <a:off x="7661434" y="4940633"/>
            <a:ext cx="4315320" cy="1392920"/>
          </a:xfrm>
          <a:prstGeom prst="rect">
            <a:avLst/>
          </a:prstGeom>
        </p:spPr>
      </p:pic>
      <p:pic>
        <p:nvPicPr>
          <p:cNvPr id="10" name="Afbeelding 9">
            <a:extLst>
              <a:ext uri="{FF2B5EF4-FFF2-40B4-BE49-F238E27FC236}">
                <a16:creationId xmlns:a16="http://schemas.microsoft.com/office/drawing/2014/main" id="{19BC218A-CB90-BC10-84F2-BA88752EF52C}"/>
              </a:ext>
            </a:extLst>
          </p:cNvPr>
          <p:cNvPicPr>
            <a:picLocks noChangeAspect="1"/>
          </p:cNvPicPr>
          <p:nvPr/>
        </p:nvPicPr>
        <p:blipFill>
          <a:blip r:embed="rId5"/>
          <a:stretch>
            <a:fillRect/>
          </a:stretch>
        </p:blipFill>
        <p:spPr>
          <a:xfrm>
            <a:off x="7661434" y="1625601"/>
            <a:ext cx="4309250" cy="1543050"/>
          </a:xfrm>
          <a:prstGeom prst="rect">
            <a:avLst/>
          </a:prstGeom>
        </p:spPr>
      </p:pic>
      <p:sp>
        <p:nvSpPr>
          <p:cNvPr id="14" name="Tekstvak 13">
            <a:extLst>
              <a:ext uri="{FF2B5EF4-FFF2-40B4-BE49-F238E27FC236}">
                <a16:creationId xmlns:a16="http://schemas.microsoft.com/office/drawing/2014/main" id="{D2263731-0DB1-96DD-3F3E-1A3193B56021}"/>
              </a:ext>
            </a:extLst>
          </p:cNvPr>
          <p:cNvSpPr txBox="1"/>
          <p:nvPr/>
        </p:nvSpPr>
        <p:spPr>
          <a:xfrm>
            <a:off x="11328703" y="388909"/>
            <a:ext cx="1107467" cy="307777"/>
          </a:xfrm>
          <a:prstGeom prst="rect">
            <a:avLst/>
          </a:prstGeom>
          <a:noFill/>
        </p:spPr>
        <p:txBody>
          <a:bodyPr wrap="square">
            <a:spAutoFit/>
          </a:bodyPr>
          <a:lstStyle/>
          <a:p>
            <a:r>
              <a:rPr lang="nl-NL" sz="1400" dirty="0"/>
              <a:t>BC 2.1.2</a:t>
            </a:r>
          </a:p>
        </p:txBody>
      </p:sp>
      <p:sp>
        <p:nvSpPr>
          <p:cNvPr id="16" name="Tekstvak 15">
            <a:extLst>
              <a:ext uri="{FF2B5EF4-FFF2-40B4-BE49-F238E27FC236}">
                <a16:creationId xmlns:a16="http://schemas.microsoft.com/office/drawing/2014/main" id="{50144ED8-91B3-28E6-3A0E-BCC3C45967FF}"/>
              </a:ext>
            </a:extLst>
          </p:cNvPr>
          <p:cNvSpPr txBox="1"/>
          <p:nvPr/>
        </p:nvSpPr>
        <p:spPr>
          <a:xfrm>
            <a:off x="221316" y="1057738"/>
            <a:ext cx="6902155" cy="1917063"/>
          </a:xfrm>
          <a:prstGeom prst="rect">
            <a:avLst/>
          </a:prstGeom>
          <a:noFill/>
        </p:spPr>
        <p:txBody>
          <a:bodyPr wrap="square">
            <a:spAutoFit/>
          </a:bodyPr>
          <a:lstStyle/>
          <a:p>
            <a:pPr marL="457200" indent="-228600">
              <a:lnSpc>
                <a:spcPct val="115000"/>
              </a:lnSpc>
              <a:spcAft>
                <a:spcPts val="800"/>
              </a:spcAft>
            </a:pPr>
            <a:r>
              <a:rPr lang="nl-NL" sz="1400" kern="100" dirty="0">
                <a:effectLst/>
                <a:latin typeface="Aptos" panose="020B0004020202020204" pitchFamily="34" charset="0"/>
                <a:ea typeface="Aptos" panose="020B0004020202020204" pitchFamily="34" charset="0"/>
                <a:cs typeface="Times New Roman" panose="02020603050405020304" pitchFamily="18" charset="0"/>
              </a:rPr>
              <a:t>Peer review </a:t>
            </a:r>
            <a:r>
              <a:rPr lang="nl-NL" sz="1400" kern="100" dirty="0" err="1">
                <a:effectLst/>
                <a:latin typeface="Aptos" panose="020B0004020202020204" pitchFamily="34" charset="0"/>
                <a:ea typeface="Aptos" panose="020B0004020202020204" pitchFamily="34" charset="0"/>
                <a:cs typeface="Times New Roman" panose="02020603050405020304" pitchFamily="18" charset="0"/>
              </a:rPr>
              <a:t>mid-fi</a:t>
            </a:r>
            <a:endParaRPr lang="nl-NL" sz="1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buFont typeface="+mj-lt"/>
              <a:buAutoNum type="arabicPeriod"/>
            </a:pPr>
            <a:r>
              <a:rPr lang="nl-NL" sz="1400" kern="100" dirty="0">
                <a:effectLst/>
                <a:latin typeface="Aptos" panose="020B0004020202020204" pitchFamily="34" charset="0"/>
                <a:ea typeface="Aptos" panose="020B0004020202020204" pitchFamily="34" charset="0"/>
                <a:cs typeface="Times New Roman" panose="02020603050405020304" pitchFamily="18" charset="0"/>
              </a:rPr>
              <a:t>Wat valt je als eerst op?</a:t>
            </a:r>
          </a:p>
          <a:p>
            <a:pPr marL="342900" lvl="0" indent="-342900">
              <a:lnSpc>
                <a:spcPct val="115000"/>
              </a:lnSpc>
              <a:buFont typeface="+mj-lt"/>
              <a:buAutoNum type="arabicPeriod"/>
            </a:pPr>
            <a:r>
              <a:rPr lang="nl-NL" sz="1400" kern="100" dirty="0">
                <a:effectLst/>
                <a:latin typeface="Aptos" panose="020B0004020202020204" pitchFamily="34" charset="0"/>
                <a:ea typeface="Aptos" panose="020B0004020202020204" pitchFamily="34" charset="0"/>
                <a:cs typeface="Times New Roman" panose="02020603050405020304" pitchFamily="18" charset="0"/>
              </a:rPr>
              <a:t>Wat is de ‘</a:t>
            </a:r>
            <a:r>
              <a:rPr lang="nl-NL" sz="1400" kern="100" dirty="0" err="1">
                <a:effectLst/>
                <a:latin typeface="Aptos" panose="020B0004020202020204" pitchFamily="34" charset="0"/>
                <a:ea typeface="Aptos" panose="020B0004020202020204" pitchFamily="34" charset="0"/>
                <a:cs typeface="Times New Roman" panose="02020603050405020304" pitchFamily="18" charset="0"/>
              </a:rPr>
              <a:t>vibe</a:t>
            </a:r>
            <a:r>
              <a:rPr lang="nl-NL" sz="1400" kern="100" dirty="0">
                <a:effectLst/>
                <a:latin typeface="Aptos" panose="020B0004020202020204" pitchFamily="34" charset="0"/>
                <a:ea typeface="Aptos" panose="020B0004020202020204" pitchFamily="34" charset="0"/>
                <a:cs typeface="Times New Roman" panose="02020603050405020304" pitchFamily="18" charset="0"/>
              </a:rPr>
              <a:t>’ van de site?</a:t>
            </a:r>
          </a:p>
          <a:p>
            <a:pPr marL="342900" lvl="0" indent="-342900">
              <a:lnSpc>
                <a:spcPct val="115000"/>
              </a:lnSpc>
              <a:buFont typeface="+mj-lt"/>
              <a:buAutoNum type="arabicPeriod"/>
            </a:pPr>
            <a:r>
              <a:rPr lang="nl-NL" sz="1400" kern="100" dirty="0">
                <a:effectLst/>
                <a:latin typeface="Aptos" panose="020B0004020202020204" pitchFamily="34" charset="0"/>
                <a:ea typeface="Aptos" panose="020B0004020202020204" pitchFamily="34" charset="0"/>
                <a:cs typeface="Times New Roman" panose="02020603050405020304" pitchFamily="18" charset="0"/>
              </a:rPr>
              <a:t>Zijn de knoppen logisch en duidelijk, kan je alles makkelijk vinden?</a:t>
            </a:r>
          </a:p>
          <a:p>
            <a:pPr marL="342900" lvl="0" indent="-342900">
              <a:lnSpc>
                <a:spcPct val="115000"/>
              </a:lnSpc>
              <a:buFont typeface="+mj-lt"/>
              <a:buAutoNum type="arabicPeriod"/>
            </a:pPr>
            <a:r>
              <a:rPr lang="nl-NL" sz="1400" kern="100" dirty="0">
                <a:effectLst/>
                <a:latin typeface="Aptos" panose="020B0004020202020204" pitchFamily="34" charset="0"/>
                <a:ea typeface="Aptos" panose="020B0004020202020204" pitchFamily="34" charset="0"/>
                <a:cs typeface="Times New Roman" panose="02020603050405020304" pitchFamily="18" charset="0"/>
              </a:rPr>
              <a:t>Is de indeling makkelijk te lezen en begrijpen?</a:t>
            </a:r>
          </a:p>
          <a:p>
            <a:pPr marL="342900" lvl="0" indent="-342900">
              <a:lnSpc>
                <a:spcPct val="115000"/>
              </a:lnSpc>
              <a:buFont typeface="+mj-lt"/>
              <a:buAutoNum type="arabicPeriod"/>
            </a:pPr>
            <a:r>
              <a:rPr lang="nl-NL" sz="1400" kern="100" dirty="0">
                <a:effectLst/>
                <a:latin typeface="Aptos" panose="020B0004020202020204" pitchFamily="34" charset="0"/>
                <a:ea typeface="Aptos" panose="020B0004020202020204" pitchFamily="34" charset="0"/>
                <a:cs typeface="Times New Roman" panose="02020603050405020304" pitchFamily="18" charset="0"/>
              </a:rPr>
              <a:t>Is er iets wat mist of meer toelichting kan gebruiken, snap je het doel van de site?</a:t>
            </a:r>
          </a:p>
          <a:p>
            <a:pPr marL="342900" lvl="0" indent="-342900">
              <a:lnSpc>
                <a:spcPct val="115000"/>
              </a:lnSpc>
              <a:spcAft>
                <a:spcPts val="800"/>
              </a:spcAft>
              <a:buFont typeface="+mj-lt"/>
              <a:buAutoNum type="arabicPeriod"/>
            </a:pPr>
            <a:r>
              <a:rPr lang="nl-NL" sz="1400" kern="100" dirty="0">
                <a:effectLst/>
                <a:latin typeface="Aptos" panose="020B0004020202020204" pitchFamily="34" charset="0"/>
                <a:ea typeface="Aptos" panose="020B0004020202020204" pitchFamily="34" charset="0"/>
                <a:cs typeface="Times New Roman" panose="02020603050405020304" pitchFamily="18" charset="0"/>
              </a:rPr>
              <a:t>Heb je nog overige opmerkingen/tips?</a:t>
            </a:r>
          </a:p>
        </p:txBody>
      </p:sp>
      <p:sp>
        <p:nvSpPr>
          <p:cNvPr id="17" name="Tekstvak 16">
            <a:extLst>
              <a:ext uri="{FF2B5EF4-FFF2-40B4-BE49-F238E27FC236}">
                <a16:creationId xmlns:a16="http://schemas.microsoft.com/office/drawing/2014/main" id="{B86DACB5-4466-2D25-CAF0-BD10605FCA66}"/>
              </a:ext>
            </a:extLst>
          </p:cNvPr>
          <p:cNvSpPr txBox="1"/>
          <p:nvPr/>
        </p:nvSpPr>
        <p:spPr>
          <a:xfrm>
            <a:off x="290513" y="3524250"/>
            <a:ext cx="6753225" cy="1384995"/>
          </a:xfrm>
          <a:prstGeom prst="rect">
            <a:avLst/>
          </a:prstGeom>
          <a:noFill/>
        </p:spPr>
        <p:txBody>
          <a:bodyPr wrap="square" rtlCol="0">
            <a:spAutoFit/>
          </a:bodyPr>
          <a:lstStyle/>
          <a:p>
            <a:r>
              <a:rPr lang="nl-NL" sz="1400" dirty="0"/>
              <a:t>Ik haal hier vooral uit dat ik wel moet op letten dat ik het niet té simpel maak waardoor alles te veel op elkaar lijkt.</a:t>
            </a:r>
          </a:p>
          <a:p>
            <a:endParaRPr lang="nl-NL" sz="1400" dirty="0"/>
          </a:p>
          <a:p>
            <a:r>
              <a:rPr lang="nl-NL" sz="1400" dirty="0"/>
              <a:t>Ook kan ik bij de volgde iteratie kijk of ik meer persoonlijkheid kan toevoegen, dat het echt van mij is en dat dat ook te zien is.</a:t>
            </a:r>
          </a:p>
          <a:p>
            <a:endParaRPr lang="nl-NL" sz="1400" dirty="0"/>
          </a:p>
        </p:txBody>
      </p:sp>
      <p:sp>
        <p:nvSpPr>
          <p:cNvPr id="19" name="Rechthoek: afgeronde hoeken 18">
            <a:extLst>
              <a:ext uri="{FF2B5EF4-FFF2-40B4-BE49-F238E27FC236}">
                <a16:creationId xmlns:a16="http://schemas.microsoft.com/office/drawing/2014/main" id="{C6FF644F-F53E-EDDA-A793-1E6AB7401B2F}"/>
              </a:ext>
            </a:extLst>
          </p:cNvPr>
          <p:cNvSpPr/>
          <p:nvPr/>
        </p:nvSpPr>
        <p:spPr>
          <a:xfrm>
            <a:off x="290513" y="3524250"/>
            <a:ext cx="6902155" cy="1157288"/>
          </a:xfrm>
          <a:prstGeom prst="roundRect">
            <a:avLst/>
          </a:prstGeom>
          <a:solidFill>
            <a:srgbClr val="AAA1C8">
              <a:alpha val="20000"/>
            </a:srgbClr>
          </a:solidFill>
          <a:ln>
            <a:solidFill>
              <a:srgbClr val="AAA1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2159579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999F9144-9B89-3DD6-4EE6-79872F73AA34}"/>
              </a:ext>
            </a:extLst>
          </p:cNvPr>
          <p:cNvSpPr/>
          <p:nvPr/>
        </p:nvSpPr>
        <p:spPr>
          <a:xfrm>
            <a:off x="0" y="7257"/>
            <a:ext cx="12192000" cy="689429"/>
          </a:xfrm>
          <a:prstGeom prst="rect">
            <a:avLst/>
          </a:prstGeom>
          <a:solidFill>
            <a:srgbClr val="739254">
              <a:alpha val="4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HTML &amp; CSS</a:t>
            </a:r>
          </a:p>
        </p:txBody>
      </p:sp>
      <p:pic>
        <p:nvPicPr>
          <p:cNvPr id="6" name="Afbeelding 5">
            <a:extLst>
              <a:ext uri="{FF2B5EF4-FFF2-40B4-BE49-F238E27FC236}">
                <a16:creationId xmlns:a16="http://schemas.microsoft.com/office/drawing/2014/main" id="{4C0C5D9E-86BC-DDB1-5976-E5FB21200DB0}"/>
              </a:ext>
            </a:extLst>
          </p:cNvPr>
          <p:cNvPicPr>
            <a:picLocks noChangeAspect="1"/>
          </p:cNvPicPr>
          <p:nvPr/>
        </p:nvPicPr>
        <p:blipFill>
          <a:blip r:embed="rId2"/>
          <a:stretch>
            <a:fillRect/>
          </a:stretch>
        </p:blipFill>
        <p:spPr>
          <a:xfrm>
            <a:off x="7075470" y="903174"/>
            <a:ext cx="3779015" cy="2233613"/>
          </a:xfrm>
          <a:prstGeom prst="rect">
            <a:avLst/>
          </a:prstGeom>
        </p:spPr>
      </p:pic>
      <p:pic>
        <p:nvPicPr>
          <p:cNvPr id="8" name="Afbeelding 7">
            <a:extLst>
              <a:ext uri="{FF2B5EF4-FFF2-40B4-BE49-F238E27FC236}">
                <a16:creationId xmlns:a16="http://schemas.microsoft.com/office/drawing/2014/main" id="{A311885C-AC76-10B7-9E14-8DE1A61F6C40}"/>
              </a:ext>
            </a:extLst>
          </p:cNvPr>
          <p:cNvPicPr>
            <a:picLocks noChangeAspect="1"/>
          </p:cNvPicPr>
          <p:nvPr/>
        </p:nvPicPr>
        <p:blipFill>
          <a:blip r:embed="rId3"/>
          <a:stretch>
            <a:fillRect/>
          </a:stretch>
        </p:blipFill>
        <p:spPr>
          <a:xfrm>
            <a:off x="7469772" y="3343275"/>
            <a:ext cx="4495800" cy="2809875"/>
          </a:xfrm>
          <a:prstGeom prst="rect">
            <a:avLst/>
          </a:prstGeom>
        </p:spPr>
      </p:pic>
      <p:pic>
        <p:nvPicPr>
          <p:cNvPr id="10" name="Afbeelding 9" descr="Afbeelding met tekst, papier, handschrift, Papierprodcut&#10;&#10;Automatisch gegenereerde beschrijving">
            <a:extLst>
              <a:ext uri="{FF2B5EF4-FFF2-40B4-BE49-F238E27FC236}">
                <a16:creationId xmlns:a16="http://schemas.microsoft.com/office/drawing/2014/main" id="{3FA82BC0-1791-DAD7-50DC-28843E18B1F9}"/>
              </a:ext>
            </a:extLst>
          </p:cNvPr>
          <p:cNvPicPr>
            <a:picLocks noChangeAspect="1"/>
          </p:cNvPicPr>
          <p:nvPr/>
        </p:nvPicPr>
        <p:blipFill>
          <a:blip r:embed="rId4">
            <a:extLst>
              <a:ext uri="{28A0092B-C50C-407E-A947-70E740481C1C}">
                <a14:useLocalDpi xmlns:a14="http://schemas.microsoft.com/office/drawing/2010/main" val="0"/>
              </a:ext>
            </a:extLst>
          </a:blip>
          <a:srcRect t="12200" b="6742"/>
          <a:stretch/>
        </p:blipFill>
        <p:spPr>
          <a:xfrm rot="16200000">
            <a:off x="3867168" y="3341955"/>
            <a:ext cx="3292162" cy="3558102"/>
          </a:xfrm>
          <a:prstGeom prst="rect">
            <a:avLst/>
          </a:prstGeom>
        </p:spPr>
      </p:pic>
      <p:sp>
        <p:nvSpPr>
          <p:cNvPr id="11" name="Tekstvak 10">
            <a:extLst>
              <a:ext uri="{FF2B5EF4-FFF2-40B4-BE49-F238E27FC236}">
                <a16:creationId xmlns:a16="http://schemas.microsoft.com/office/drawing/2014/main" id="{F7359AC0-86BA-3F17-504E-9FCD01EC11A5}"/>
              </a:ext>
            </a:extLst>
          </p:cNvPr>
          <p:cNvSpPr txBox="1"/>
          <p:nvPr/>
        </p:nvSpPr>
        <p:spPr>
          <a:xfrm>
            <a:off x="11337811" y="388909"/>
            <a:ext cx="1255523" cy="307777"/>
          </a:xfrm>
          <a:prstGeom prst="rect">
            <a:avLst/>
          </a:prstGeom>
          <a:noFill/>
        </p:spPr>
        <p:txBody>
          <a:bodyPr wrap="square" rtlCol="0">
            <a:spAutoFit/>
          </a:bodyPr>
          <a:lstStyle/>
          <a:p>
            <a:r>
              <a:rPr lang="nl-NL" sz="1400" dirty="0"/>
              <a:t>BC 2.2.2</a:t>
            </a:r>
          </a:p>
        </p:txBody>
      </p:sp>
      <p:sp>
        <p:nvSpPr>
          <p:cNvPr id="12" name="Tekstvak 11">
            <a:extLst>
              <a:ext uri="{FF2B5EF4-FFF2-40B4-BE49-F238E27FC236}">
                <a16:creationId xmlns:a16="http://schemas.microsoft.com/office/drawing/2014/main" id="{C07CD695-EB24-28C5-E0FA-1605F47B8530}"/>
              </a:ext>
            </a:extLst>
          </p:cNvPr>
          <p:cNvSpPr txBox="1"/>
          <p:nvPr/>
        </p:nvSpPr>
        <p:spPr>
          <a:xfrm>
            <a:off x="226428" y="1166600"/>
            <a:ext cx="3200400" cy="4832092"/>
          </a:xfrm>
          <a:prstGeom prst="rect">
            <a:avLst/>
          </a:prstGeom>
          <a:noFill/>
        </p:spPr>
        <p:txBody>
          <a:bodyPr wrap="square" rtlCol="0">
            <a:spAutoFit/>
          </a:bodyPr>
          <a:lstStyle/>
          <a:p>
            <a:r>
              <a:rPr lang="nl-NL" sz="1400" dirty="0"/>
              <a:t>In de afgelopen weken ben ik bezig geweest met html en </a:t>
            </a:r>
            <a:r>
              <a:rPr lang="nl-NL" sz="1400" dirty="0" err="1"/>
              <a:t>css</a:t>
            </a:r>
            <a:r>
              <a:rPr lang="nl-NL" sz="1400" dirty="0"/>
              <a:t> en de </a:t>
            </a:r>
            <a:r>
              <a:rPr lang="nl-NL" sz="1400" dirty="0" err="1"/>
              <a:t>checklisten</a:t>
            </a:r>
            <a:r>
              <a:rPr lang="nl-NL" sz="1400" dirty="0"/>
              <a:t> daarvoor afwerken. </a:t>
            </a:r>
          </a:p>
          <a:p>
            <a:r>
              <a:rPr lang="nl-NL" sz="1400" dirty="0"/>
              <a:t>Ik weet dat ik daar mee wat achterloop.</a:t>
            </a:r>
          </a:p>
          <a:p>
            <a:endParaRPr lang="nl-NL" sz="1400" dirty="0"/>
          </a:p>
          <a:p>
            <a:r>
              <a:rPr lang="nl-NL" sz="1400" dirty="0"/>
              <a:t>Hiervoor heb ik ook feedback opgehaald bij Michel. </a:t>
            </a:r>
          </a:p>
          <a:p>
            <a:r>
              <a:rPr lang="nl-NL" sz="1400" dirty="0"/>
              <a:t>Van hem kreeg ik terug dat ik al wel een goed begin had gemaakt en kan kijken of ik meer kan doen wat ik zelf ook leuk vind om op die manier meer bezig te kunnen met html en </a:t>
            </a:r>
            <a:r>
              <a:rPr lang="nl-NL" sz="1400" dirty="0" err="1"/>
              <a:t>css</a:t>
            </a:r>
            <a:r>
              <a:rPr lang="nl-NL" sz="1400" dirty="0"/>
              <a:t>. Een porfolio is immers nooit af en wat ik nu leuk en mooi vind kan over een paar maanden weer anders zijn. </a:t>
            </a:r>
          </a:p>
          <a:p>
            <a:endParaRPr lang="nl-NL" sz="1400" dirty="0"/>
          </a:p>
          <a:p>
            <a:r>
              <a:rPr lang="nl-NL" sz="1400" dirty="0"/>
              <a:t>Ik wil mij dus de komende tijd wat meer focussen op leuke dingen maken en bedenken voor mijn html site en op die manier de checklists ook verder afwerken en mijn achterstand weer in te lopen.</a:t>
            </a:r>
          </a:p>
        </p:txBody>
      </p:sp>
    </p:spTree>
    <p:extLst>
      <p:ext uri="{BB962C8B-B14F-4D97-AF65-F5344CB8AC3E}">
        <p14:creationId xmlns:p14="http://schemas.microsoft.com/office/powerpoint/2010/main" val="15341129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D4AB8FFB-AB2B-899A-E43B-7226498EEDF9}"/>
              </a:ext>
            </a:extLst>
          </p:cNvPr>
          <p:cNvPicPr>
            <a:picLocks noChangeAspect="1"/>
          </p:cNvPicPr>
          <p:nvPr/>
        </p:nvPicPr>
        <p:blipFill>
          <a:blip r:embed="rId2"/>
          <a:srcRect t="2506"/>
          <a:stretch/>
        </p:blipFill>
        <p:spPr>
          <a:xfrm>
            <a:off x="6096000" y="4467768"/>
            <a:ext cx="3677857" cy="2252756"/>
          </a:xfrm>
          <a:prstGeom prst="rect">
            <a:avLst/>
          </a:prstGeom>
        </p:spPr>
      </p:pic>
      <p:sp>
        <p:nvSpPr>
          <p:cNvPr id="4" name="Rechthoek 3">
            <a:extLst>
              <a:ext uri="{FF2B5EF4-FFF2-40B4-BE49-F238E27FC236}">
                <a16:creationId xmlns:a16="http://schemas.microsoft.com/office/drawing/2014/main" id="{B9A211CE-5612-BAC3-69A7-1460A0CD041A}"/>
              </a:ext>
            </a:extLst>
          </p:cNvPr>
          <p:cNvSpPr/>
          <p:nvPr/>
        </p:nvSpPr>
        <p:spPr>
          <a:xfrm>
            <a:off x="0" y="7257"/>
            <a:ext cx="12192000" cy="689429"/>
          </a:xfrm>
          <a:prstGeom prst="rect">
            <a:avLst/>
          </a:prstGeom>
          <a:solidFill>
            <a:srgbClr val="739254">
              <a:alpha val="4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Sterktes &amp; Zwaktes</a:t>
            </a:r>
          </a:p>
        </p:txBody>
      </p:sp>
      <p:sp>
        <p:nvSpPr>
          <p:cNvPr id="5" name="Tekstvak 4">
            <a:extLst>
              <a:ext uri="{FF2B5EF4-FFF2-40B4-BE49-F238E27FC236}">
                <a16:creationId xmlns:a16="http://schemas.microsoft.com/office/drawing/2014/main" id="{1722BC3B-7614-0E20-59BB-8D311E092B19}"/>
              </a:ext>
            </a:extLst>
          </p:cNvPr>
          <p:cNvSpPr txBox="1"/>
          <p:nvPr/>
        </p:nvSpPr>
        <p:spPr>
          <a:xfrm>
            <a:off x="11342351" y="388909"/>
            <a:ext cx="968811" cy="307777"/>
          </a:xfrm>
          <a:prstGeom prst="rect">
            <a:avLst/>
          </a:prstGeom>
          <a:noFill/>
        </p:spPr>
        <p:txBody>
          <a:bodyPr wrap="square" rtlCol="0">
            <a:spAutoFit/>
          </a:bodyPr>
          <a:lstStyle/>
          <a:p>
            <a:r>
              <a:rPr lang="nl-NL" sz="1400" dirty="0"/>
              <a:t>BC 2.3.1</a:t>
            </a:r>
          </a:p>
        </p:txBody>
      </p:sp>
      <p:pic>
        <p:nvPicPr>
          <p:cNvPr id="7" name="Afbeelding 6">
            <a:extLst>
              <a:ext uri="{FF2B5EF4-FFF2-40B4-BE49-F238E27FC236}">
                <a16:creationId xmlns:a16="http://schemas.microsoft.com/office/drawing/2014/main" id="{25A2FCF4-77F3-E7DA-94DC-A13060005265}"/>
              </a:ext>
            </a:extLst>
          </p:cNvPr>
          <p:cNvPicPr>
            <a:picLocks noChangeAspect="1"/>
          </p:cNvPicPr>
          <p:nvPr/>
        </p:nvPicPr>
        <p:blipFill>
          <a:blip r:embed="rId3"/>
          <a:stretch>
            <a:fillRect/>
          </a:stretch>
        </p:blipFill>
        <p:spPr>
          <a:xfrm>
            <a:off x="9418993" y="1078338"/>
            <a:ext cx="2198572" cy="5446462"/>
          </a:xfrm>
          <a:prstGeom prst="rect">
            <a:avLst/>
          </a:prstGeom>
        </p:spPr>
      </p:pic>
      <p:sp>
        <p:nvSpPr>
          <p:cNvPr id="8" name="Tekstvak 7">
            <a:extLst>
              <a:ext uri="{FF2B5EF4-FFF2-40B4-BE49-F238E27FC236}">
                <a16:creationId xmlns:a16="http://schemas.microsoft.com/office/drawing/2014/main" id="{41715861-7CFA-43FB-21D0-F89E09CD0435}"/>
              </a:ext>
            </a:extLst>
          </p:cNvPr>
          <p:cNvSpPr txBox="1"/>
          <p:nvPr/>
        </p:nvSpPr>
        <p:spPr>
          <a:xfrm>
            <a:off x="446443" y="1390695"/>
            <a:ext cx="4434344" cy="4616648"/>
          </a:xfrm>
          <a:prstGeom prst="rect">
            <a:avLst/>
          </a:prstGeom>
          <a:noFill/>
        </p:spPr>
        <p:txBody>
          <a:bodyPr wrap="square" rtlCol="0">
            <a:spAutoFit/>
          </a:bodyPr>
          <a:lstStyle/>
          <a:p>
            <a:r>
              <a:rPr lang="nl-NL" sz="1400" dirty="0"/>
              <a:t>Als ontwerper is het fijn en waardevol om je bewust te zijn van je sterktes en zwaktes. Zeker omdat je vaker wel dan niet met andere mensen samenwerkt en je dan het beste uit jezelf wil halen. Het is dus fijn om te weten wat je nog zou kunnen verbeteren of waarmee je andere juist kan helpen.</a:t>
            </a:r>
          </a:p>
          <a:p>
            <a:endParaRPr lang="nl-NL" sz="1400" dirty="0"/>
          </a:p>
          <a:p>
            <a:r>
              <a:rPr lang="nl-NL" sz="1400" dirty="0"/>
              <a:t>Een Sterke eigenschap die ik gekregen heb is geordend te werk te gaan. Dit vind ik persoonlijk ook erg belangrijk omdat je vaak met meerdere dingen (programma's, opdrachten enz.) te maken hebt en dan snel de draad kwijt kan raken dus ik ben blij dat ik gestructureerd en geordend ook als feedback terug heb gekregen. Daar tegen over staat dan wel mijn perfectionisme. Dit wist ik al van mij zelf maar ik heb dit ook terug gekregen. Ik zou dit graag wat meer los willen laten, vooral als het over persoonlijke projecten gaat omdat ik echt wel tevreden mag zijn met wat ik in elkaar zet. Hierbij komt dan dus ook dat ik te lang bezig ben met dingen die er eigenlijk helemaal niet zo veel toe doen.</a:t>
            </a:r>
          </a:p>
          <a:p>
            <a:endParaRPr lang="nl-NL" sz="1400" dirty="0"/>
          </a:p>
        </p:txBody>
      </p:sp>
      <p:sp>
        <p:nvSpPr>
          <p:cNvPr id="13" name="Tekstvak 12">
            <a:extLst>
              <a:ext uri="{FF2B5EF4-FFF2-40B4-BE49-F238E27FC236}">
                <a16:creationId xmlns:a16="http://schemas.microsoft.com/office/drawing/2014/main" id="{455636B9-F924-9E0F-7540-FFAD2CED5ABB}"/>
              </a:ext>
            </a:extLst>
          </p:cNvPr>
          <p:cNvSpPr txBox="1"/>
          <p:nvPr/>
        </p:nvSpPr>
        <p:spPr>
          <a:xfrm>
            <a:off x="6049926" y="1078338"/>
            <a:ext cx="2913320" cy="954107"/>
          </a:xfrm>
          <a:prstGeom prst="rect">
            <a:avLst/>
          </a:prstGeom>
          <a:noFill/>
        </p:spPr>
        <p:txBody>
          <a:bodyPr wrap="square">
            <a:spAutoFit/>
          </a:bodyPr>
          <a:lstStyle/>
          <a:p>
            <a:r>
              <a:rPr lang="nl-NL" sz="1400" dirty="0"/>
              <a:t>Om een beter inzicht te krijgen in mijn sterktes en zwaktes heb ik aan vrienden en familie gevraag of zei deze zouden kunnen benoemen.</a:t>
            </a:r>
          </a:p>
        </p:txBody>
      </p:sp>
      <p:cxnSp>
        <p:nvCxnSpPr>
          <p:cNvPr id="15" name="Verbindingslijn: gekromd 14">
            <a:extLst>
              <a:ext uri="{FF2B5EF4-FFF2-40B4-BE49-F238E27FC236}">
                <a16:creationId xmlns:a16="http://schemas.microsoft.com/office/drawing/2014/main" id="{36108533-F986-41A4-AF39-3CE4D0FE3CA6}"/>
              </a:ext>
            </a:extLst>
          </p:cNvPr>
          <p:cNvCxnSpPr>
            <a:cxnSpLocks/>
          </p:cNvCxnSpPr>
          <p:nvPr/>
        </p:nvCxnSpPr>
        <p:spPr>
          <a:xfrm rot="16200000" flipH="1">
            <a:off x="8060292" y="1696706"/>
            <a:ext cx="864927" cy="1536405"/>
          </a:xfrm>
          <a:prstGeom prst="curvedConnector2">
            <a:avLst/>
          </a:prstGeom>
          <a:ln w="28575">
            <a:solidFill>
              <a:srgbClr val="AAA1C8"/>
            </a:solidFill>
            <a:tailEnd type="triangle"/>
          </a:ln>
        </p:spPr>
        <p:style>
          <a:lnRef idx="2">
            <a:schemeClr val="accent1"/>
          </a:lnRef>
          <a:fillRef idx="0">
            <a:schemeClr val="accent1"/>
          </a:fillRef>
          <a:effectRef idx="1">
            <a:schemeClr val="accent1"/>
          </a:effectRef>
          <a:fontRef idx="minor">
            <a:schemeClr val="tx1"/>
          </a:fontRef>
        </p:style>
      </p:cxnSp>
      <p:sp>
        <p:nvSpPr>
          <p:cNvPr id="16" name="Tekstvak 15">
            <a:extLst>
              <a:ext uri="{FF2B5EF4-FFF2-40B4-BE49-F238E27FC236}">
                <a16:creationId xmlns:a16="http://schemas.microsoft.com/office/drawing/2014/main" id="{AFD7D766-CEC8-1087-576F-1B710A0BC23E}"/>
              </a:ext>
            </a:extLst>
          </p:cNvPr>
          <p:cNvSpPr txBox="1"/>
          <p:nvPr/>
        </p:nvSpPr>
        <p:spPr>
          <a:xfrm>
            <a:off x="6167541" y="3437409"/>
            <a:ext cx="1860698" cy="523220"/>
          </a:xfrm>
          <a:prstGeom prst="rect">
            <a:avLst/>
          </a:prstGeom>
          <a:noFill/>
        </p:spPr>
        <p:txBody>
          <a:bodyPr wrap="square" rtlCol="0">
            <a:spAutoFit/>
          </a:bodyPr>
          <a:lstStyle/>
          <a:p>
            <a:r>
              <a:rPr lang="nl-NL" sz="1400" dirty="0"/>
              <a:t>Feedback van de vorige keer</a:t>
            </a:r>
          </a:p>
        </p:txBody>
      </p:sp>
      <p:cxnSp>
        <p:nvCxnSpPr>
          <p:cNvPr id="20" name="Verbindingslijn: gekromd 19">
            <a:extLst>
              <a:ext uri="{FF2B5EF4-FFF2-40B4-BE49-F238E27FC236}">
                <a16:creationId xmlns:a16="http://schemas.microsoft.com/office/drawing/2014/main" id="{9EB07132-3575-4C48-A679-42CAC69F903C}"/>
              </a:ext>
            </a:extLst>
          </p:cNvPr>
          <p:cNvCxnSpPr>
            <a:cxnSpLocks/>
          </p:cNvCxnSpPr>
          <p:nvPr/>
        </p:nvCxnSpPr>
        <p:spPr>
          <a:xfrm rot="16200000" flipH="1">
            <a:off x="7297281" y="3781568"/>
            <a:ext cx="666199" cy="609096"/>
          </a:xfrm>
          <a:prstGeom prst="curvedConnector3">
            <a:avLst/>
          </a:prstGeom>
          <a:ln w="28575">
            <a:solidFill>
              <a:srgbClr val="AAA1C8"/>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558053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9D575C82-BE0B-991C-5513-492C307F6DF3}"/>
              </a:ext>
            </a:extLst>
          </p:cNvPr>
          <p:cNvSpPr/>
          <p:nvPr/>
        </p:nvSpPr>
        <p:spPr>
          <a:xfrm>
            <a:off x="0" y="7257"/>
            <a:ext cx="12192000" cy="689429"/>
          </a:xfrm>
          <a:prstGeom prst="rect">
            <a:avLst/>
          </a:prstGeom>
          <a:solidFill>
            <a:srgbClr val="739254">
              <a:alpha val="4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Sterktes &amp; Zwaktes</a:t>
            </a:r>
          </a:p>
        </p:txBody>
      </p:sp>
      <p:sp>
        <p:nvSpPr>
          <p:cNvPr id="5" name="Tekstvak 4">
            <a:extLst>
              <a:ext uri="{FF2B5EF4-FFF2-40B4-BE49-F238E27FC236}">
                <a16:creationId xmlns:a16="http://schemas.microsoft.com/office/drawing/2014/main" id="{476882AD-9381-D822-BF44-ACFED74FADA0}"/>
              </a:ext>
            </a:extLst>
          </p:cNvPr>
          <p:cNvSpPr txBox="1"/>
          <p:nvPr/>
        </p:nvSpPr>
        <p:spPr>
          <a:xfrm>
            <a:off x="197501" y="985364"/>
            <a:ext cx="5701576" cy="3970318"/>
          </a:xfrm>
          <a:prstGeom prst="rect">
            <a:avLst/>
          </a:prstGeom>
          <a:noFill/>
        </p:spPr>
        <p:txBody>
          <a:bodyPr wrap="square" rtlCol="0">
            <a:spAutoFit/>
          </a:bodyPr>
          <a:lstStyle/>
          <a:p>
            <a:r>
              <a:rPr lang="nl-NL" sz="1400" dirty="0"/>
              <a:t>Tijdens dit datapunt liep ik ook weer tegen mijn perfectionisme aan. Ik wil het meteen iets moois maken terwijl ik geen idee had hoe dat er dan uit moest zien. Natuurlijk was het de bedoeling dat we hier achter kwamen door schetsen, divergeren, convergeren en prototypes maken, maar het lukte mij niet goed om hieraan te beginnen omdat ik het graag goed wilde doen. Daarnaast hielp het ook niet echt dat alles rond om de datapunten en deze cursus niet helemaal duidelijk is. </a:t>
            </a:r>
          </a:p>
          <a:p>
            <a:endParaRPr lang="nl-NL" sz="1400" dirty="0"/>
          </a:p>
          <a:p>
            <a:r>
              <a:rPr lang="nl-NL" sz="1400" dirty="0"/>
              <a:t>Uiteindelijk heb ik toch een peer </a:t>
            </a:r>
            <a:r>
              <a:rPr lang="nl-NL" sz="1400" dirty="0" err="1"/>
              <a:t>revieuw</a:t>
            </a:r>
            <a:r>
              <a:rPr lang="nl-NL" sz="1400" dirty="0"/>
              <a:t> opgehaald van mijn lo-</a:t>
            </a:r>
            <a:r>
              <a:rPr lang="nl-NL" sz="1400" dirty="0" err="1"/>
              <a:t>fi</a:t>
            </a:r>
            <a:r>
              <a:rPr lang="nl-NL" sz="1400" dirty="0"/>
              <a:t> prototype en kon ik door met mijn </a:t>
            </a:r>
            <a:r>
              <a:rPr lang="nl-NL" sz="1400" dirty="0" err="1"/>
              <a:t>mid-fi</a:t>
            </a:r>
            <a:r>
              <a:rPr lang="nl-NL" sz="1400" dirty="0"/>
              <a:t> prototype. Ik liep hier alleen weer tegen hetzelfde probleem aan waardoor ik uiteindelijk erg veel tijd ben verloren. Ik had namelijk nog graag dingen wat beter willen uit werken en vooral de feedback die ik kreeg van het peer review willen verwerken want hier ben ik niet meer aan toegekomen.</a:t>
            </a:r>
          </a:p>
          <a:p>
            <a:endParaRPr lang="nl-NL" sz="1400" dirty="0"/>
          </a:p>
          <a:p>
            <a:r>
              <a:rPr lang="nl-NL" sz="1400" dirty="0"/>
              <a:t>Daarin tegen zie ik wel dat ik een </a:t>
            </a:r>
            <a:r>
              <a:rPr lang="nl-NL" sz="1400" dirty="0" err="1"/>
              <a:t>klikbaar</a:t>
            </a:r>
            <a:r>
              <a:rPr lang="nl-NL" sz="1400" dirty="0"/>
              <a:t> en </a:t>
            </a:r>
            <a:r>
              <a:rPr lang="nl-NL" sz="1400" dirty="0" err="1"/>
              <a:t>navigeerbaar</a:t>
            </a:r>
            <a:r>
              <a:rPr lang="nl-NL" sz="1400" dirty="0"/>
              <a:t> prototype in elkaar heb gezet en dat dit ook goed is en dat ik hiermee ook goed op weg kan met mijn high-</a:t>
            </a:r>
            <a:r>
              <a:rPr lang="nl-NL" sz="1400" dirty="0" err="1"/>
              <a:t>fi</a:t>
            </a:r>
            <a:r>
              <a:rPr lang="nl-NL" sz="1400" dirty="0"/>
              <a:t> prototype.</a:t>
            </a:r>
          </a:p>
        </p:txBody>
      </p:sp>
      <p:sp>
        <p:nvSpPr>
          <p:cNvPr id="11" name="Tekstvak 10">
            <a:extLst>
              <a:ext uri="{FF2B5EF4-FFF2-40B4-BE49-F238E27FC236}">
                <a16:creationId xmlns:a16="http://schemas.microsoft.com/office/drawing/2014/main" id="{E8D7BA58-19C6-9CED-A981-6637C540E780}"/>
              </a:ext>
            </a:extLst>
          </p:cNvPr>
          <p:cNvSpPr txBox="1"/>
          <p:nvPr/>
        </p:nvSpPr>
        <p:spPr>
          <a:xfrm>
            <a:off x="7532914" y="981345"/>
            <a:ext cx="3918857" cy="2677656"/>
          </a:xfrm>
          <a:prstGeom prst="rect">
            <a:avLst/>
          </a:prstGeom>
          <a:noFill/>
        </p:spPr>
        <p:txBody>
          <a:bodyPr wrap="square" rtlCol="0">
            <a:spAutoFit/>
          </a:bodyPr>
          <a:lstStyle/>
          <a:p>
            <a:r>
              <a:rPr lang="nl-NL" sz="1600" u="sng" dirty="0"/>
              <a:t>Persoonlijke doelen</a:t>
            </a:r>
          </a:p>
          <a:p>
            <a:endParaRPr lang="nl-NL" sz="1600" u="sng" dirty="0"/>
          </a:p>
          <a:p>
            <a:pPr marL="285750" indent="-285750">
              <a:buFont typeface="Arial" panose="020B0604020202020204" pitchFamily="34" charset="0"/>
              <a:buChar char="•"/>
            </a:pPr>
            <a:r>
              <a:rPr lang="nl-NL" sz="1600" dirty="0"/>
              <a:t>Minder perfectionist proberen te zijn</a:t>
            </a:r>
          </a:p>
          <a:p>
            <a:r>
              <a:rPr lang="nl-NL" sz="1600" dirty="0"/>
              <a:t>	</a:t>
            </a:r>
            <a:r>
              <a:rPr lang="nl-NL" sz="1200" dirty="0"/>
              <a:t>bijv. een timer zetten met hoelang 	ik met iets bezig mag zijn </a:t>
            </a:r>
          </a:p>
          <a:p>
            <a:pPr marL="285750" indent="-285750">
              <a:buFont typeface="Arial" panose="020B0604020202020204" pitchFamily="34" charset="0"/>
              <a:buChar char="•"/>
            </a:pPr>
            <a:r>
              <a:rPr lang="nl-NL" sz="1600" dirty="0"/>
              <a:t>Tevreden zijn met hoe iets eruit ziet en verder gaan met het volgende </a:t>
            </a:r>
          </a:p>
          <a:p>
            <a:r>
              <a:rPr lang="nl-NL" sz="1600" dirty="0"/>
              <a:t>	</a:t>
            </a:r>
            <a:r>
              <a:rPr lang="nl-NL" sz="1200" dirty="0"/>
              <a:t>bijv. meer stil staan met waar ik vandaan 	kom en al bereikt hebt</a:t>
            </a:r>
            <a:endParaRPr lang="nl-NL" sz="1600" dirty="0"/>
          </a:p>
          <a:p>
            <a:pPr marL="285750" indent="-285750">
              <a:buFont typeface="Arial" panose="020B0604020202020204" pitchFamily="34" charset="0"/>
              <a:buChar char="•"/>
            </a:pPr>
            <a:r>
              <a:rPr lang="nl-NL" sz="1600" dirty="0"/>
              <a:t>Opdracht in stukjes hakken om overzicht te houden</a:t>
            </a:r>
          </a:p>
        </p:txBody>
      </p:sp>
      <p:sp>
        <p:nvSpPr>
          <p:cNvPr id="21" name="Rechthoek: afgeronde hoeken 20">
            <a:extLst>
              <a:ext uri="{FF2B5EF4-FFF2-40B4-BE49-F238E27FC236}">
                <a16:creationId xmlns:a16="http://schemas.microsoft.com/office/drawing/2014/main" id="{9626FB7A-288A-2E82-CDFA-E38509EF57DC}"/>
              </a:ext>
            </a:extLst>
          </p:cNvPr>
          <p:cNvSpPr/>
          <p:nvPr/>
        </p:nvSpPr>
        <p:spPr>
          <a:xfrm>
            <a:off x="3182282" y="5240341"/>
            <a:ext cx="5162354" cy="1166812"/>
          </a:xfrm>
          <a:prstGeom prst="roundRect">
            <a:avLst/>
          </a:prstGeom>
          <a:solidFill>
            <a:srgbClr val="AAA1C8">
              <a:alpha val="20000"/>
            </a:srgbClr>
          </a:solidFill>
          <a:ln>
            <a:solidFill>
              <a:srgbClr val="AAA1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nl-NL" sz="1400" dirty="0">
                <a:solidFill>
                  <a:schemeClr val="tx1"/>
                </a:solidFill>
              </a:rPr>
              <a:t>Conclusie: mijn perfectionisme is momenteel mijn grootste valkuil. Ik ben te gericht op het verfijnen van de details dat ik het grotere geheel een beetje uit het oog verlies en daarbij teveel in mijn gedachten blijf hangen en dan uren verder ben zonder echt op te zijn geschoten.</a:t>
            </a:r>
          </a:p>
        </p:txBody>
      </p:sp>
      <p:sp>
        <p:nvSpPr>
          <p:cNvPr id="10" name="Tekstvak 9">
            <a:extLst>
              <a:ext uri="{FF2B5EF4-FFF2-40B4-BE49-F238E27FC236}">
                <a16:creationId xmlns:a16="http://schemas.microsoft.com/office/drawing/2014/main" id="{8B78F296-2DFA-4651-AAAD-83A7CD0388E2}"/>
              </a:ext>
            </a:extLst>
          </p:cNvPr>
          <p:cNvSpPr txBox="1"/>
          <p:nvPr/>
        </p:nvSpPr>
        <p:spPr>
          <a:xfrm>
            <a:off x="1436914" y="7858625"/>
            <a:ext cx="6096000" cy="646331"/>
          </a:xfrm>
          <a:prstGeom prst="rect">
            <a:avLst/>
          </a:prstGeom>
          <a:noFill/>
        </p:spPr>
        <p:txBody>
          <a:bodyPr wrap="square">
            <a:spAutoFit/>
          </a:bodyPr>
          <a:lstStyle/>
          <a:p>
            <a:r>
              <a:rPr lang="nl-NL" sz="1800" dirty="0"/>
              <a:t>Bijvoorbeeld een timer zetten met hoelang ik met iets bezig mag zijn en daarna is het ook goed</a:t>
            </a:r>
          </a:p>
        </p:txBody>
      </p:sp>
      <p:sp>
        <p:nvSpPr>
          <p:cNvPr id="12" name="Tekstvak 11">
            <a:extLst>
              <a:ext uri="{FF2B5EF4-FFF2-40B4-BE49-F238E27FC236}">
                <a16:creationId xmlns:a16="http://schemas.microsoft.com/office/drawing/2014/main" id="{5B075EC7-6165-0969-D7F9-68975ACEF189}"/>
              </a:ext>
            </a:extLst>
          </p:cNvPr>
          <p:cNvSpPr txBox="1"/>
          <p:nvPr/>
        </p:nvSpPr>
        <p:spPr>
          <a:xfrm>
            <a:off x="11342351" y="388909"/>
            <a:ext cx="968811" cy="307777"/>
          </a:xfrm>
          <a:prstGeom prst="rect">
            <a:avLst/>
          </a:prstGeom>
          <a:noFill/>
        </p:spPr>
        <p:txBody>
          <a:bodyPr wrap="square" rtlCol="0">
            <a:spAutoFit/>
          </a:bodyPr>
          <a:lstStyle/>
          <a:p>
            <a:r>
              <a:rPr lang="nl-NL" sz="1400" dirty="0"/>
              <a:t>BC 2.3.1</a:t>
            </a:r>
          </a:p>
        </p:txBody>
      </p:sp>
      <p:sp>
        <p:nvSpPr>
          <p:cNvPr id="2" name="Tekstvak 1">
            <a:extLst>
              <a:ext uri="{FF2B5EF4-FFF2-40B4-BE49-F238E27FC236}">
                <a16:creationId xmlns:a16="http://schemas.microsoft.com/office/drawing/2014/main" id="{B6825F10-845B-0E59-17F8-76EA61EF4E52}"/>
              </a:ext>
            </a:extLst>
          </p:cNvPr>
          <p:cNvSpPr txBox="1"/>
          <p:nvPr/>
        </p:nvSpPr>
        <p:spPr>
          <a:xfrm>
            <a:off x="11342351" y="388909"/>
            <a:ext cx="968811" cy="307777"/>
          </a:xfrm>
          <a:prstGeom prst="rect">
            <a:avLst/>
          </a:prstGeom>
          <a:noFill/>
        </p:spPr>
        <p:txBody>
          <a:bodyPr wrap="square" rtlCol="0">
            <a:spAutoFit/>
          </a:bodyPr>
          <a:lstStyle/>
          <a:p>
            <a:r>
              <a:rPr lang="nl-NL" sz="1400" dirty="0"/>
              <a:t>BC 2.3.1</a:t>
            </a:r>
          </a:p>
        </p:txBody>
      </p:sp>
    </p:spTree>
    <p:extLst>
      <p:ext uri="{BB962C8B-B14F-4D97-AF65-F5344CB8AC3E}">
        <p14:creationId xmlns:p14="http://schemas.microsoft.com/office/powerpoint/2010/main" val="1879514650"/>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405</TotalTime>
  <Words>1122</Words>
  <Application>Microsoft Office PowerPoint</Application>
  <PresentationFormat>Breedbeeld</PresentationFormat>
  <Paragraphs>76</Paragraphs>
  <Slides>7</Slides>
  <Notes>0</Notes>
  <HiddenSlides>0</HiddenSlides>
  <MMClips>1</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7</vt:i4>
      </vt:variant>
    </vt:vector>
  </HeadingPairs>
  <TitlesOfParts>
    <vt:vector size="11" baseType="lpstr">
      <vt:lpstr>Aptos</vt:lpstr>
      <vt:lpstr>Aptos Display</vt:lpstr>
      <vt:lpstr>Arial</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Eline de Beijer (student)</dc:creator>
  <cp:lastModifiedBy>Eline de Beijer (student)</cp:lastModifiedBy>
  <cp:revision>1</cp:revision>
  <dcterms:created xsi:type="dcterms:W3CDTF">2024-12-03T19:40:20Z</dcterms:created>
  <dcterms:modified xsi:type="dcterms:W3CDTF">2024-12-04T15:08:17Z</dcterms:modified>
</cp:coreProperties>
</file>