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60" r:id="rId3"/>
    <p:sldId id="262" r:id="rId4"/>
    <p:sldId id="261" r:id="rId5"/>
    <p:sldId id="263" r:id="rId6"/>
    <p:sldId id="270" r:id="rId7"/>
    <p:sldId id="268" r:id="rId8"/>
    <p:sldId id="265" r:id="rId9"/>
    <p:sldId id="264" r:id="rId10"/>
    <p:sldId id="266" r:id="rId11"/>
    <p:sldId id="269" r:id="rId12"/>
    <p:sldId id="267" r:id="rId13"/>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E4FF"/>
    <a:srgbClr val="D9F2D0"/>
    <a:srgbClr val="FFD587"/>
    <a:srgbClr val="CF6A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6C0739-0C4A-4EBD-9EBF-10B836C2464A}" v="123" dt="2025-03-24T22:50:49.054"/>
    <p1510:client id="{2D096CCE-4AA9-6AED-BFCD-BADC2EAD6350}" v="2" dt="2025-03-24T18:29:24.078"/>
    <p1510:client id="{37AAA564-8E4E-5B9D-CE11-42DFB93B5F37}" v="103" dt="2025-03-24T23:42:06.692"/>
    <p1510:client id="{4809AB29-182D-3B4A-9397-396E94B4F771}" v="538" dt="2025-03-25T07:22:01.388"/>
    <p1510:client id="{4831E453-34F2-1A7F-3605-EA2AEDC53510}" v="32" dt="2025-03-24T20:46:21.127"/>
    <p1510:client id="{80B1EF33-9F08-4C0D-91EA-B05773CB0A08}" v="972" dt="2025-03-25T00:21:09.267"/>
    <p1510:client id="{8ABF3C07-C756-4446-B093-77110026E86D}" v="933" dt="2025-03-26T15:41:04.405"/>
    <p1510:client id="{B62AD19D-78AD-2CEA-20FD-6BE54A5D5B17}" v="138" dt="2025-03-24T23:54:29.8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2" d="100"/>
          <a:sy n="102" d="100"/>
        </p:scale>
        <p:origin x="93" y="6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D8E63D-2F03-1B47-963E-41F1790441D0}" type="datetimeFigureOut">
              <a:rPr lang="nl-NL" smtClean="0"/>
              <a:t>26-3-2025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5E2A9B-FF90-B84C-A4F1-4C4A4DFFE333}" type="slidenum">
              <a:rPr lang="nl-NL" smtClean="0"/>
              <a:t>‹nr.›</a:t>
            </a:fld>
            <a:endParaRPr lang="nl-NL"/>
          </a:p>
        </p:txBody>
      </p:sp>
    </p:spTree>
    <p:extLst>
      <p:ext uri="{BB962C8B-B14F-4D97-AF65-F5344CB8AC3E}">
        <p14:creationId xmlns:p14="http://schemas.microsoft.com/office/powerpoint/2010/main" val="13968449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285E2A9B-FF90-B84C-A4F1-4C4A4DFFE333}" type="slidenum">
              <a:rPr lang="nl-NL" smtClean="0"/>
              <a:t>1</a:t>
            </a:fld>
            <a:endParaRPr lang="nl-NL"/>
          </a:p>
        </p:txBody>
      </p:sp>
    </p:spTree>
    <p:extLst>
      <p:ext uri="{BB962C8B-B14F-4D97-AF65-F5344CB8AC3E}">
        <p14:creationId xmlns:p14="http://schemas.microsoft.com/office/powerpoint/2010/main" val="35017126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Jochem</a:t>
            </a:r>
            <a:endParaRPr lang="en-US"/>
          </a:p>
        </p:txBody>
      </p:sp>
      <p:sp>
        <p:nvSpPr>
          <p:cNvPr id="4" name="Slide Number Placeholder 3"/>
          <p:cNvSpPr>
            <a:spLocks noGrp="1"/>
          </p:cNvSpPr>
          <p:nvPr>
            <p:ph type="sldNum" sz="quarter" idx="5"/>
          </p:nvPr>
        </p:nvSpPr>
        <p:spPr/>
        <p:txBody>
          <a:bodyPr/>
          <a:lstStyle/>
          <a:p>
            <a:fld id="{285E2A9B-FF90-B84C-A4F1-4C4A4DFFE333}" type="slidenum">
              <a:rPr lang="nl-NL" smtClean="0"/>
              <a:t>10</a:t>
            </a:fld>
            <a:endParaRPr lang="nl-NL"/>
          </a:p>
        </p:txBody>
      </p:sp>
    </p:spTree>
    <p:extLst>
      <p:ext uri="{BB962C8B-B14F-4D97-AF65-F5344CB8AC3E}">
        <p14:creationId xmlns:p14="http://schemas.microsoft.com/office/powerpoint/2010/main" val="648263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a:t>Jochem</a:t>
            </a:r>
          </a:p>
        </p:txBody>
      </p:sp>
      <p:sp>
        <p:nvSpPr>
          <p:cNvPr id="4" name="Slide Number Placeholder 3"/>
          <p:cNvSpPr>
            <a:spLocks noGrp="1"/>
          </p:cNvSpPr>
          <p:nvPr>
            <p:ph type="sldNum" sz="quarter" idx="5"/>
          </p:nvPr>
        </p:nvSpPr>
        <p:spPr/>
        <p:txBody>
          <a:bodyPr/>
          <a:lstStyle/>
          <a:p>
            <a:fld id="{285E2A9B-FF90-B84C-A4F1-4C4A4DFFE333}" type="slidenum">
              <a:rPr lang="nl-NL" smtClean="0"/>
              <a:t>11</a:t>
            </a:fld>
            <a:endParaRPr lang="nl-NL"/>
          </a:p>
        </p:txBody>
      </p:sp>
    </p:spTree>
    <p:extLst>
      <p:ext uri="{BB962C8B-B14F-4D97-AF65-F5344CB8AC3E}">
        <p14:creationId xmlns:p14="http://schemas.microsoft.com/office/powerpoint/2010/main" val="37378093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Lost het ons probleem op is de vraag die wij stellen. Laten we nog eens terugkijken. Hoe kunnen middelbare scholen hun scholieren een interactief hulpmiddel aanbieden dat helpt tegen het rondzwerven van plastic flesjes en blikjes? Nou, wij zijn ervan overtuigd dat onze oplossing dit probleem op zal lossen. Door de competitiviteit van middelbare scholieren te stimuleren, een visueel aantrekkelijk product aan te bieden wat hen van hun mobiele telefoons kan halen, en natuurlijk het doel om een leuk schooluitje te kunnen winnen, geloven wij dat we voor deze middelbare scholieren iets heel moois aan kunnen bieden. </a:t>
            </a:r>
            <a:r>
              <a:rPr lang="nl-NL" err="1"/>
              <a:t>Dankuwel</a:t>
            </a:r>
            <a:r>
              <a:rPr lang="nl-NL"/>
              <a:t>.</a:t>
            </a:r>
          </a:p>
        </p:txBody>
      </p:sp>
      <p:sp>
        <p:nvSpPr>
          <p:cNvPr id="4" name="Tijdelijke aanduiding voor dianummer 3"/>
          <p:cNvSpPr>
            <a:spLocks noGrp="1"/>
          </p:cNvSpPr>
          <p:nvPr>
            <p:ph type="sldNum" sz="quarter" idx="5"/>
          </p:nvPr>
        </p:nvSpPr>
        <p:spPr/>
        <p:txBody>
          <a:bodyPr/>
          <a:lstStyle/>
          <a:p>
            <a:fld id="{285E2A9B-FF90-B84C-A4F1-4C4A4DFFE333}" type="slidenum">
              <a:rPr lang="nl-NL" smtClean="0"/>
              <a:t>12</a:t>
            </a:fld>
            <a:endParaRPr lang="nl-NL"/>
          </a:p>
        </p:txBody>
      </p:sp>
    </p:spTree>
    <p:extLst>
      <p:ext uri="{BB962C8B-B14F-4D97-AF65-F5344CB8AC3E}">
        <p14:creationId xmlns:p14="http://schemas.microsoft.com/office/powerpoint/2010/main" val="1767924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a:latin typeface="Calibri"/>
                <a:ea typeface="Calibri"/>
                <a:cs typeface="Calibri"/>
              </a:rPr>
              <a:t>Wie </a:t>
            </a:r>
            <a:r>
              <a:rPr lang="en-US" err="1">
                <a:latin typeface="Calibri"/>
                <a:ea typeface="Calibri"/>
                <a:cs typeface="Calibri"/>
              </a:rPr>
              <a:t>komt</a:t>
            </a:r>
            <a:r>
              <a:rPr lang="en-US">
                <a:latin typeface="Calibri"/>
                <a:ea typeface="Calibri"/>
                <a:cs typeface="Calibri"/>
              </a:rPr>
              <a:t> er </a:t>
            </a:r>
            <a:r>
              <a:rPr lang="en-US" err="1">
                <a:latin typeface="Calibri"/>
                <a:ea typeface="Calibri"/>
                <a:cs typeface="Calibri"/>
              </a:rPr>
              <a:t>wel</a:t>
            </a:r>
            <a:r>
              <a:rPr lang="en-US">
                <a:latin typeface="Calibri"/>
                <a:ea typeface="Calibri"/>
                <a:cs typeface="Calibri"/>
              </a:rPr>
              <a:t> </a:t>
            </a:r>
            <a:r>
              <a:rPr lang="en-US" err="1">
                <a:latin typeface="Calibri"/>
                <a:ea typeface="Calibri"/>
                <a:cs typeface="Calibri"/>
              </a:rPr>
              <a:t>eens</a:t>
            </a:r>
            <a:r>
              <a:rPr lang="en-US">
                <a:latin typeface="Calibri"/>
                <a:ea typeface="Calibri"/>
                <a:cs typeface="Calibri"/>
              </a:rPr>
              <a:t> </a:t>
            </a:r>
            <a:r>
              <a:rPr lang="en-US" err="1">
                <a:latin typeface="Calibri"/>
                <a:ea typeface="Calibri"/>
                <a:cs typeface="Calibri"/>
              </a:rPr>
              <a:t>zwerfafval</a:t>
            </a:r>
            <a:r>
              <a:rPr lang="en-US">
                <a:latin typeface="Calibri"/>
                <a:ea typeface="Calibri"/>
                <a:cs typeface="Calibri"/>
              </a:rPr>
              <a:t> </a:t>
            </a:r>
            <a:r>
              <a:rPr lang="en-US" err="1">
                <a:latin typeface="Calibri"/>
                <a:ea typeface="Calibri"/>
                <a:cs typeface="Calibri"/>
              </a:rPr>
              <a:t>tegen</a:t>
            </a:r>
            <a:r>
              <a:rPr lang="en-US">
                <a:latin typeface="Calibri"/>
                <a:ea typeface="Calibri"/>
                <a:cs typeface="Calibri"/>
              </a:rPr>
              <a:t> in </a:t>
            </a:r>
            <a:r>
              <a:rPr lang="en-US" err="1">
                <a:latin typeface="Calibri"/>
                <a:ea typeface="Calibri"/>
                <a:cs typeface="Calibri"/>
              </a:rPr>
              <a:t>hun</a:t>
            </a:r>
            <a:r>
              <a:rPr lang="en-US">
                <a:latin typeface="Calibri"/>
                <a:ea typeface="Calibri"/>
                <a:cs typeface="Calibri"/>
              </a:rPr>
              <a:t> </a:t>
            </a:r>
            <a:r>
              <a:rPr lang="en-US" err="1">
                <a:latin typeface="Calibri"/>
                <a:ea typeface="Calibri"/>
                <a:cs typeface="Calibri"/>
              </a:rPr>
              <a:t>omgeving</a:t>
            </a:r>
            <a:r>
              <a:rPr lang="en-US">
                <a:latin typeface="Calibri"/>
                <a:ea typeface="Calibri"/>
                <a:cs typeface="Calibri"/>
              </a:rPr>
              <a:t>? </a:t>
            </a:r>
          </a:p>
        </p:txBody>
      </p:sp>
      <p:sp>
        <p:nvSpPr>
          <p:cNvPr id="4" name="Tijdelijke aanduiding voor dianummer 3"/>
          <p:cNvSpPr>
            <a:spLocks noGrp="1"/>
          </p:cNvSpPr>
          <p:nvPr>
            <p:ph type="sldNum" sz="quarter" idx="5"/>
          </p:nvPr>
        </p:nvSpPr>
        <p:spPr/>
        <p:txBody>
          <a:bodyPr/>
          <a:lstStyle/>
          <a:p>
            <a:fld id="{285E2A9B-FF90-B84C-A4F1-4C4A4DFFE333}" type="slidenum">
              <a:rPr lang="nl-NL" smtClean="0"/>
              <a:t>2</a:t>
            </a:fld>
            <a:endParaRPr lang="nl-NL"/>
          </a:p>
        </p:txBody>
      </p:sp>
    </p:spTree>
    <p:extLst>
      <p:ext uri="{BB962C8B-B14F-4D97-AF65-F5344CB8AC3E}">
        <p14:creationId xmlns:p14="http://schemas.microsoft.com/office/powerpoint/2010/main" val="9917446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err="1">
                <a:latin typeface="Calibri"/>
                <a:ea typeface="Calibri"/>
                <a:cs typeface="Calibri"/>
              </a:rPr>
              <a:t>Jongeren</a:t>
            </a:r>
            <a:r>
              <a:rPr lang="en-US">
                <a:latin typeface="Calibri"/>
                <a:ea typeface="Calibri"/>
                <a:cs typeface="Calibri"/>
              </a:rPr>
              <a:t> </a:t>
            </a:r>
            <a:r>
              <a:rPr lang="en-US" err="1">
                <a:latin typeface="Calibri"/>
                <a:ea typeface="Calibri"/>
                <a:cs typeface="Calibri"/>
              </a:rPr>
              <a:t>hebben</a:t>
            </a:r>
            <a:r>
              <a:rPr lang="en-US">
                <a:latin typeface="Calibri"/>
                <a:ea typeface="Calibri"/>
                <a:cs typeface="Calibri"/>
              </a:rPr>
              <a:t> </a:t>
            </a:r>
            <a:r>
              <a:rPr lang="en-US" err="1">
                <a:latin typeface="Calibri"/>
                <a:ea typeface="Calibri"/>
                <a:cs typeface="Calibri"/>
              </a:rPr>
              <a:t>geen</a:t>
            </a:r>
            <a:r>
              <a:rPr lang="en-US">
                <a:latin typeface="Calibri"/>
                <a:ea typeface="Calibri"/>
                <a:cs typeface="Calibri"/>
              </a:rPr>
              <a:t> interesse, </a:t>
            </a:r>
            <a:r>
              <a:rPr lang="en-US" err="1">
                <a:latin typeface="Calibri"/>
                <a:ea typeface="Calibri"/>
                <a:cs typeface="Calibri"/>
              </a:rPr>
              <a:t>niet</a:t>
            </a:r>
            <a:r>
              <a:rPr lang="en-US">
                <a:latin typeface="Calibri"/>
                <a:ea typeface="Calibri"/>
                <a:cs typeface="Calibri"/>
              </a:rPr>
              <a:t> </a:t>
            </a:r>
            <a:r>
              <a:rPr lang="en-US" err="1">
                <a:latin typeface="Calibri"/>
                <a:ea typeface="Calibri"/>
                <a:cs typeface="Calibri"/>
              </a:rPr>
              <a:t>genoeg</a:t>
            </a:r>
            <a:r>
              <a:rPr lang="en-US">
                <a:latin typeface="Calibri"/>
                <a:ea typeface="Calibri"/>
                <a:cs typeface="Calibri"/>
              </a:rPr>
              <a:t> </a:t>
            </a:r>
            <a:r>
              <a:rPr lang="en-US" err="1">
                <a:latin typeface="Calibri"/>
                <a:ea typeface="Calibri"/>
                <a:cs typeface="Calibri"/>
              </a:rPr>
              <a:t>motivatie</a:t>
            </a:r>
            <a:r>
              <a:rPr lang="en-US">
                <a:latin typeface="Calibri"/>
                <a:ea typeface="Calibri"/>
                <a:cs typeface="Calibri"/>
              </a:rPr>
              <a:t>, </a:t>
            </a:r>
            <a:r>
              <a:rPr lang="en-US" err="1">
                <a:latin typeface="Calibri"/>
                <a:ea typeface="Calibri"/>
                <a:cs typeface="Calibri"/>
              </a:rPr>
              <a:t>makkelijk</a:t>
            </a:r>
            <a:r>
              <a:rPr lang="en-US">
                <a:latin typeface="Calibri"/>
                <a:ea typeface="Calibri"/>
                <a:cs typeface="Calibri"/>
              </a:rPr>
              <a:t> om de </a:t>
            </a:r>
            <a:r>
              <a:rPr lang="en-US" err="1">
                <a:latin typeface="Calibri"/>
                <a:ea typeface="Calibri"/>
                <a:cs typeface="Calibri"/>
              </a:rPr>
              <a:t>schuld</a:t>
            </a:r>
            <a:r>
              <a:rPr lang="en-US">
                <a:latin typeface="Calibri"/>
                <a:ea typeface="Calibri"/>
                <a:cs typeface="Calibri"/>
              </a:rPr>
              <a:t>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verschuiven</a:t>
            </a:r>
            <a:r>
              <a:rPr lang="en-US">
                <a:latin typeface="Calibri"/>
                <a:ea typeface="Calibri"/>
                <a:cs typeface="Calibri"/>
              </a:rPr>
              <a:t>.  Geen </a:t>
            </a:r>
            <a:r>
              <a:rPr lang="en-US" err="1">
                <a:latin typeface="Calibri"/>
                <a:ea typeface="Calibri"/>
                <a:cs typeface="Calibri"/>
              </a:rPr>
              <a:t>verantwoorrdelijkheids</a:t>
            </a:r>
            <a:r>
              <a:rPr lang="en-US">
                <a:latin typeface="Calibri"/>
                <a:ea typeface="Calibri"/>
                <a:cs typeface="Calibri"/>
              </a:rPr>
              <a:t> gevoel</a:t>
            </a:r>
          </a:p>
        </p:txBody>
      </p:sp>
      <p:sp>
        <p:nvSpPr>
          <p:cNvPr id="4" name="Tijdelijke aanduiding voor dianummer 3"/>
          <p:cNvSpPr>
            <a:spLocks noGrp="1"/>
          </p:cNvSpPr>
          <p:nvPr>
            <p:ph type="sldNum" sz="quarter" idx="5"/>
          </p:nvPr>
        </p:nvSpPr>
        <p:spPr/>
        <p:txBody>
          <a:bodyPr/>
          <a:lstStyle/>
          <a:p>
            <a:fld id="{285E2A9B-FF90-B84C-A4F1-4C4A4DFFE333}" type="slidenum">
              <a:rPr lang="nl-NL" smtClean="0"/>
              <a:t>3</a:t>
            </a:fld>
            <a:endParaRPr lang="nl-NL"/>
          </a:p>
        </p:txBody>
      </p:sp>
    </p:spTree>
    <p:extLst>
      <p:ext uri="{BB962C8B-B14F-4D97-AF65-F5344CB8AC3E}">
        <p14:creationId xmlns:p14="http://schemas.microsoft.com/office/powerpoint/2010/main" val="3246210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a:latin typeface="Calibri"/>
                <a:ea typeface="Calibri"/>
                <a:cs typeface="Calibri"/>
              </a:rPr>
              <a:t>NAOMI: </a:t>
            </a:r>
            <a:endParaRPr lang="nl-NL">
              <a:latin typeface="Aptos" panose="02110004020202020204"/>
              <a:ea typeface="Calibri"/>
              <a:cs typeface="Calibri"/>
            </a:endParaRPr>
          </a:p>
          <a:p>
            <a:endParaRPr lang="en-US">
              <a:latin typeface="Calibri"/>
              <a:ea typeface="Calibri"/>
              <a:cs typeface="Calibri"/>
            </a:endParaRPr>
          </a:p>
          <a:p>
            <a:pPr marL="228600" indent="-228600">
              <a:buAutoNum type="arabicPeriod"/>
            </a:pPr>
            <a:r>
              <a:rPr lang="en-US">
                <a:latin typeface="Calibri"/>
                <a:ea typeface="Calibri"/>
                <a:cs typeface="Calibri"/>
              </a:rPr>
              <a:t>Er is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gebrek</a:t>
            </a:r>
            <a:r>
              <a:rPr lang="en-US">
                <a:latin typeface="Calibri"/>
                <a:ea typeface="Calibri"/>
                <a:cs typeface="Calibri"/>
              </a:rPr>
              <a:t> </a:t>
            </a:r>
            <a:r>
              <a:rPr lang="en-US" err="1">
                <a:latin typeface="Calibri"/>
                <a:ea typeface="Calibri"/>
                <a:cs typeface="Calibri"/>
              </a:rPr>
              <a:t>aan</a:t>
            </a:r>
            <a:r>
              <a:rPr lang="en-US">
                <a:latin typeface="Calibri"/>
                <a:ea typeface="Calibri"/>
                <a:cs typeface="Calibri"/>
              </a:rPr>
              <a:t> </a:t>
            </a:r>
            <a:r>
              <a:rPr lang="en-US" err="1">
                <a:latin typeface="Calibri"/>
                <a:ea typeface="Calibri"/>
                <a:cs typeface="Calibri"/>
              </a:rPr>
              <a:t>directe</a:t>
            </a:r>
            <a:r>
              <a:rPr lang="en-US">
                <a:latin typeface="Calibri"/>
                <a:ea typeface="Calibri"/>
                <a:cs typeface="Calibri"/>
              </a:rPr>
              <a:t> </a:t>
            </a:r>
            <a:r>
              <a:rPr lang="en-US" err="1">
                <a:latin typeface="Calibri"/>
                <a:ea typeface="Calibri"/>
                <a:cs typeface="Calibri"/>
              </a:rPr>
              <a:t>beloning</a:t>
            </a:r>
            <a:r>
              <a:rPr lang="en-US">
                <a:latin typeface="Calibri"/>
                <a:ea typeface="Calibri"/>
                <a:cs typeface="Calibri"/>
              </a:rPr>
              <a:t>. </a:t>
            </a:r>
            <a:r>
              <a:rPr lang="en-US" err="1"/>
              <a:t>Motiveert</a:t>
            </a:r>
            <a:r>
              <a:rPr lang="en-US"/>
              <a:t> </a:t>
            </a:r>
            <a:r>
              <a:rPr lang="en-US" err="1"/>
              <a:t>jongeren</a:t>
            </a:r>
            <a:r>
              <a:rPr lang="en-US"/>
              <a:t> </a:t>
            </a:r>
            <a:r>
              <a:rPr lang="en-US" err="1"/>
              <a:t>niet</a:t>
            </a:r>
            <a:r>
              <a:rPr lang="en-US"/>
              <a:t> om </a:t>
            </a:r>
            <a:r>
              <a:rPr lang="en-US" err="1"/>
              <a:t>hun</a:t>
            </a:r>
            <a:r>
              <a:rPr lang="en-US"/>
              <a:t> </a:t>
            </a:r>
            <a:r>
              <a:rPr lang="en-US" err="1"/>
              <a:t>flessen</a:t>
            </a:r>
            <a:r>
              <a:rPr lang="en-US"/>
              <a:t> </a:t>
            </a:r>
            <a:r>
              <a:rPr lang="en-US" err="1"/>
              <a:t>te</a:t>
            </a:r>
            <a:r>
              <a:rPr lang="en-US"/>
              <a:t> </a:t>
            </a:r>
            <a:r>
              <a:rPr lang="en-US" err="1"/>
              <a:t>bewaren</a:t>
            </a:r>
            <a:r>
              <a:rPr lang="en-US"/>
              <a:t> </a:t>
            </a:r>
            <a:r>
              <a:rPr lang="en-US" err="1"/>
              <a:t>totdat</a:t>
            </a:r>
            <a:r>
              <a:rPr lang="en-US"/>
              <a:t> ze </a:t>
            </a:r>
            <a:r>
              <a:rPr lang="en-US" err="1"/>
              <a:t>bij</a:t>
            </a:r>
            <a:r>
              <a:rPr lang="en-US"/>
              <a:t> </a:t>
            </a:r>
            <a:r>
              <a:rPr lang="en-US" err="1"/>
              <a:t>een</a:t>
            </a:r>
            <a:r>
              <a:rPr lang="en-US"/>
              <a:t> </a:t>
            </a:r>
            <a:r>
              <a:rPr lang="en-US" err="1"/>
              <a:t>inleverpunt</a:t>
            </a:r>
            <a:r>
              <a:rPr lang="en-US"/>
              <a:t> </a:t>
            </a:r>
            <a:r>
              <a:rPr lang="en-US" err="1"/>
              <a:t>zijn</a:t>
            </a:r>
            <a:r>
              <a:rPr lang="en-US"/>
              <a:t>.</a:t>
            </a:r>
            <a:r>
              <a:rPr lang="en-US">
                <a:latin typeface="Calibri"/>
                <a:ea typeface="Calibri"/>
                <a:cs typeface="Calibri"/>
              </a:rPr>
              <a:t> </a:t>
            </a:r>
            <a:r>
              <a:rPr lang="en-US" err="1">
                <a:latin typeface="Calibri"/>
                <a:ea typeface="Calibri"/>
                <a:cs typeface="Calibri"/>
              </a:rPr>
              <a:t>Statiegeld</a:t>
            </a:r>
            <a:r>
              <a:rPr lang="en-US">
                <a:latin typeface="Calibri"/>
                <a:ea typeface="Calibri"/>
                <a:cs typeface="Calibri"/>
              </a:rPr>
              <a:t> </a:t>
            </a:r>
            <a:r>
              <a:rPr lang="en-US" err="1">
                <a:latin typeface="Calibri"/>
                <a:ea typeface="Calibri"/>
                <a:cs typeface="Calibri"/>
              </a:rPr>
              <a:t>kan</a:t>
            </a:r>
            <a:r>
              <a:rPr lang="en-US">
                <a:latin typeface="Calibri"/>
                <a:ea typeface="Calibri"/>
                <a:cs typeface="Calibri"/>
              </a:rPr>
              <a:t> </a:t>
            </a:r>
            <a:r>
              <a:rPr lang="en-US" err="1">
                <a:latin typeface="Calibri"/>
                <a:ea typeface="Calibri"/>
                <a:cs typeface="Calibri"/>
              </a:rPr>
              <a:t>helpen</a:t>
            </a:r>
            <a:r>
              <a:rPr lang="en-US">
                <a:latin typeface="Calibri"/>
                <a:ea typeface="Calibri"/>
                <a:cs typeface="Calibri"/>
              </a:rPr>
              <a:t>, maar </a:t>
            </a:r>
            <a:r>
              <a:rPr lang="en-US" err="1">
                <a:latin typeface="Calibri"/>
                <a:ea typeface="Calibri"/>
                <a:cs typeface="Calibri"/>
              </a:rPr>
              <a:t>als</a:t>
            </a:r>
            <a:r>
              <a:rPr lang="en-US">
                <a:latin typeface="Calibri"/>
                <a:ea typeface="Calibri"/>
                <a:cs typeface="Calibri"/>
              </a:rPr>
              <a:t> het </a:t>
            </a:r>
            <a:r>
              <a:rPr lang="en-US" err="1">
                <a:latin typeface="Calibri"/>
                <a:ea typeface="Calibri"/>
                <a:cs typeface="Calibri"/>
              </a:rPr>
              <a:t>bedrag</a:t>
            </a:r>
            <a:r>
              <a:rPr lang="en-US">
                <a:latin typeface="Calibri"/>
                <a:ea typeface="Calibri"/>
                <a:cs typeface="Calibri"/>
              </a:rPr>
              <a:t>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laag</a:t>
            </a:r>
            <a:r>
              <a:rPr lang="en-US">
                <a:latin typeface="Calibri"/>
                <a:ea typeface="Calibri"/>
                <a:cs typeface="Calibri"/>
              </a:rPr>
              <a:t> is of het </a:t>
            </a:r>
            <a:r>
              <a:rPr lang="en-US" err="1">
                <a:latin typeface="Calibri"/>
                <a:ea typeface="Calibri"/>
                <a:cs typeface="Calibri"/>
              </a:rPr>
              <a:t>inleveren</a:t>
            </a:r>
            <a:r>
              <a:rPr lang="en-US">
                <a:latin typeface="Calibri"/>
                <a:ea typeface="Calibri"/>
                <a:cs typeface="Calibri"/>
              </a:rPr>
              <a:t>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veel</a:t>
            </a:r>
            <a:r>
              <a:rPr lang="en-US">
                <a:latin typeface="Calibri"/>
                <a:ea typeface="Calibri"/>
                <a:cs typeface="Calibri"/>
              </a:rPr>
              <a:t> </a:t>
            </a:r>
            <a:r>
              <a:rPr lang="en-US" err="1">
                <a:latin typeface="Calibri"/>
                <a:ea typeface="Calibri"/>
                <a:cs typeface="Calibri"/>
              </a:rPr>
              <a:t>moeite</a:t>
            </a:r>
            <a:r>
              <a:rPr lang="en-US">
                <a:latin typeface="Calibri"/>
                <a:ea typeface="Calibri"/>
                <a:cs typeface="Calibri"/>
              </a:rPr>
              <a:t> </a:t>
            </a:r>
            <a:r>
              <a:rPr lang="en-US" err="1">
                <a:latin typeface="Calibri"/>
                <a:ea typeface="Calibri"/>
                <a:cs typeface="Calibri"/>
              </a:rPr>
              <a:t>kost</a:t>
            </a:r>
            <a:r>
              <a:rPr lang="en-US">
                <a:latin typeface="Calibri"/>
                <a:ea typeface="Calibri"/>
                <a:cs typeface="Calibri"/>
              </a:rPr>
              <a:t>, laten ze het </a:t>
            </a:r>
            <a:r>
              <a:rPr lang="en-US" err="1">
                <a:latin typeface="Calibri"/>
                <a:ea typeface="Calibri"/>
                <a:cs typeface="Calibri"/>
              </a:rPr>
              <a:t>zitten</a:t>
            </a:r>
            <a:r>
              <a:rPr lang="en-US">
                <a:latin typeface="Calibri"/>
                <a:ea typeface="Calibri"/>
                <a:cs typeface="Calibri"/>
              </a:rPr>
              <a:t>. </a:t>
            </a:r>
          </a:p>
          <a:p>
            <a:endParaRPr lang="en-US">
              <a:latin typeface="Calibri"/>
              <a:ea typeface="Calibri"/>
              <a:cs typeface="Calibri"/>
            </a:endParaRPr>
          </a:p>
          <a:p>
            <a:r>
              <a:rPr lang="en-US">
                <a:latin typeface="Calibri"/>
                <a:ea typeface="Calibri"/>
                <a:cs typeface="Calibri"/>
              </a:rPr>
              <a:t>2. </a:t>
            </a:r>
            <a:r>
              <a:rPr lang="en-US" err="1">
                <a:latin typeface="Calibri"/>
                <a:ea typeface="Calibri"/>
                <a:cs typeface="Calibri"/>
              </a:rPr>
              <a:t>Jongeren</a:t>
            </a:r>
            <a:r>
              <a:rPr lang="en-US">
                <a:latin typeface="Calibri"/>
                <a:ea typeface="Calibri"/>
                <a:cs typeface="Calibri"/>
              </a:rPr>
              <a:t> </a:t>
            </a:r>
            <a:r>
              <a:rPr lang="en-US" err="1">
                <a:latin typeface="Calibri"/>
                <a:ea typeface="Calibri"/>
                <a:cs typeface="Calibri"/>
              </a:rPr>
              <a:t>voelen</a:t>
            </a:r>
            <a:r>
              <a:rPr lang="en-US">
                <a:latin typeface="Calibri"/>
                <a:ea typeface="Calibri"/>
                <a:cs typeface="Calibri"/>
              </a:rPr>
              <a:t> </a:t>
            </a:r>
            <a:r>
              <a:rPr lang="en-US" err="1">
                <a:latin typeface="Calibri"/>
                <a:ea typeface="Calibri"/>
                <a:cs typeface="Calibri"/>
              </a:rPr>
              <a:t>zich</a:t>
            </a:r>
            <a:r>
              <a:rPr lang="en-US">
                <a:latin typeface="Calibri"/>
                <a:ea typeface="Calibri"/>
                <a:cs typeface="Calibri"/>
              </a:rPr>
              <a:t> </a:t>
            </a:r>
            <a:r>
              <a:rPr lang="en-US" err="1">
                <a:latin typeface="Calibri"/>
                <a:ea typeface="Calibri"/>
                <a:cs typeface="Calibri"/>
              </a:rPr>
              <a:t>niet</a:t>
            </a:r>
            <a:r>
              <a:rPr lang="en-US">
                <a:latin typeface="Calibri"/>
                <a:ea typeface="Calibri"/>
                <a:cs typeface="Calibri"/>
              </a:rPr>
              <a:t> </a:t>
            </a:r>
            <a:r>
              <a:rPr lang="en-US" err="1">
                <a:latin typeface="Calibri"/>
                <a:ea typeface="Calibri"/>
                <a:cs typeface="Calibri"/>
              </a:rPr>
              <a:t>aangesproken</a:t>
            </a:r>
            <a:r>
              <a:rPr lang="en-US">
                <a:latin typeface="Calibri"/>
                <a:ea typeface="Calibri"/>
                <a:cs typeface="Calibri"/>
              </a:rPr>
              <a:t>/</a:t>
            </a:r>
            <a:r>
              <a:rPr lang="en-US" err="1">
                <a:latin typeface="Calibri"/>
                <a:ea typeface="Calibri"/>
                <a:cs typeface="Calibri"/>
              </a:rPr>
              <a:t>gemotiveerd</a:t>
            </a:r>
            <a:r>
              <a:rPr lang="en-US">
                <a:latin typeface="Calibri"/>
                <a:ea typeface="Calibri"/>
                <a:cs typeface="Calibri"/>
              </a:rPr>
              <a:t> om </a:t>
            </a:r>
            <a:r>
              <a:rPr lang="en-US" err="1">
                <a:latin typeface="Calibri"/>
                <a:ea typeface="Calibri"/>
                <a:cs typeface="Calibri"/>
              </a:rPr>
              <a:t>gebruik</a:t>
            </a:r>
            <a:r>
              <a:rPr lang="en-US">
                <a:latin typeface="Calibri"/>
                <a:ea typeface="Calibri"/>
                <a:cs typeface="Calibri"/>
              </a:rPr>
              <a:t>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maken</a:t>
            </a:r>
            <a:r>
              <a:rPr lang="en-US">
                <a:latin typeface="Calibri"/>
                <a:ea typeface="Calibri"/>
                <a:cs typeface="Calibri"/>
              </a:rPr>
              <a:t> van </a:t>
            </a:r>
            <a:r>
              <a:rPr lang="en-US" err="1">
                <a:latin typeface="Calibri"/>
                <a:ea typeface="Calibri"/>
                <a:cs typeface="Calibri"/>
              </a:rPr>
              <a:t>deze</a:t>
            </a:r>
            <a:r>
              <a:rPr lang="en-US">
                <a:latin typeface="Calibri"/>
                <a:ea typeface="Calibri"/>
                <a:cs typeface="Calibri"/>
              </a:rPr>
              <a:t> </a:t>
            </a:r>
            <a:r>
              <a:rPr lang="en-US" err="1">
                <a:latin typeface="Calibri"/>
                <a:ea typeface="Calibri"/>
                <a:cs typeface="Calibri"/>
              </a:rPr>
              <a:t>punten</a:t>
            </a:r>
            <a:r>
              <a:rPr lang="en-US">
                <a:latin typeface="Calibri"/>
                <a:ea typeface="Calibri"/>
                <a:cs typeface="Calibri"/>
              </a:rPr>
              <a:t> of </a:t>
            </a:r>
            <a:r>
              <a:rPr lang="en-US" err="1">
                <a:latin typeface="Calibri"/>
                <a:ea typeface="Calibri"/>
                <a:cs typeface="Calibri"/>
              </a:rPr>
              <a:t>zijn</a:t>
            </a:r>
            <a:r>
              <a:rPr lang="en-US">
                <a:latin typeface="Calibri"/>
                <a:ea typeface="Calibri"/>
                <a:cs typeface="Calibri"/>
              </a:rPr>
              <a:t> </a:t>
            </a:r>
            <a:r>
              <a:rPr lang="en-US" err="1">
                <a:latin typeface="Calibri"/>
                <a:ea typeface="Calibri"/>
                <a:cs typeface="Calibri"/>
              </a:rPr>
              <a:t>zich</a:t>
            </a:r>
            <a:r>
              <a:rPr lang="en-US">
                <a:latin typeface="Calibri"/>
                <a:ea typeface="Calibri"/>
                <a:cs typeface="Calibri"/>
              </a:rPr>
              <a:t> </a:t>
            </a:r>
            <a:r>
              <a:rPr lang="en-US" err="1">
                <a:latin typeface="Calibri"/>
                <a:ea typeface="Calibri"/>
                <a:cs typeface="Calibri"/>
              </a:rPr>
              <a:t>niet</a:t>
            </a:r>
            <a:r>
              <a:rPr lang="en-US">
                <a:latin typeface="Calibri"/>
                <a:ea typeface="Calibri"/>
                <a:cs typeface="Calibri"/>
              </a:rPr>
              <a:t> </a:t>
            </a:r>
            <a:r>
              <a:rPr lang="en-US" err="1">
                <a:latin typeface="Calibri"/>
                <a:ea typeface="Calibri"/>
                <a:cs typeface="Calibri"/>
              </a:rPr>
              <a:t>bewust</a:t>
            </a:r>
            <a:r>
              <a:rPr lang="en-US">
                <a:latin typeface="Calibri"/>
                <a:ea typeface="Calibri"/>
                <a:cs typeface="Calibri"/>
              </a:rPr>
              <a:t> van de </a:t>
            </a:r>
            <a:r>
              <a:rPr lang="en-US" err="1">
                <a:latin typeface="Calibri"/>
                <a:ea typeface="Calibri"/>
                <a:cs typeface="Calibri"/>
              </a:rPr>
              <a:t>gevolgen</a:t>
            </a:r>
            <a:r>
              <a:rPr lang="en-US">
                <a:latin typeface="Calibri"/>
                <a:ea typeface="Calibri"/>
                <a:cs typeface="Calibri"/>
              </a:rPr>
              <a:t>. </a:t>
            </a:r>
            <a:r>
              <a:rPr lang="en-US" err="1">
                <a:latin typeface="Calibri"/>
                <a:ea typeface="Calibri"/>
                <a:cs typeface="Calibri"/>
              </a:rPr>
              <a:t>Daarnaast</a:t>
            </a:r>
            <a:r>
              <a:rPr lang="en-US">
                <a:latin typeface="Calibri"/>
                <a:ea typeface="Calibri"/>
                <a:cs typeface="Calibri"/>
              </a:rPr>
              <a:t> is er </a:t>
            </a:r>
            <a:r>
              <a:rPr lang="en-US" err="1">
                <a:latin typeface="Calibri"/>
                <a:ea typeface="Calibri"/>
                <a:cs typeface="Calibri"/>
              </a:rPr>
              <a:t>ook</a:t>
            </a:r>
            <a:r>
              <a:rPr lang="en-US">
                <a:latin typeface="Calibri"/>
                <a:ea typeface="Calibri"/>
                <a:cs typeface="Calibri"/>
              </a:rPr>
              <a:t> het aspect van </a:t>
            </a:r>
            <a:r>
              <a:rPr lang="en-US" err="1">
                <a:latin typeface="Calibri"/>
                <a:ea typeface="Calibri"/>
                <a:cs typeface="Calibri"/>
              </a:rPr>
              <a:t>gemak</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gewoontes</a:t>
            </a:r>
            <a:r>
              <a:rPr lang="en-US">
                <a:latin typeface="Calibri"/>
                <a:ea typeface="Calibri"/>
                <a:cs typeface="Calibri"/>
              </a:rPr>
              <a:t>. </a:t>
            </a:r>
            <a:r>
              <a:rPr lang="en-US" err="1">
                <a:latin typeface="Calibri"/>
                <a:ea typeface="Calibri"/>
                <a:cs typeface="Calibri"/>
              </a:rPr>
              <a:t>Dingen</a:t>
            </a:r>
            <a:r>
              <a:rPr lang="en-US">
                <a:latin typeface="Calibri"/>
                <a:ea typeface="Calibri"/>
                <a:cs typeface="Calibri"/>
              </a:rPr>
              <a:t> </a:t>
            </a:r>
            <a:r>
              <a:rPr lang="en-US" err="1">
                <a:latin typeface="Calibri"/>
                <a:ea typeface="Calibri"/>
                <a:cs typeface="Calibri"/>
              </a:rPr>
              <a:t>moeten</a:t>
            </a:r>
            <a:r>
              <a:rPr lang="en-US">
                <a:latin typeface="Calibri"/>
                <a:ea typeface="Calibri"/>
                <a:cs typeface="Calibri"/>
              </a:rPr>
              <a:t> </a:t>
            </a:r>
            <a:r>
              <a:rPr lang="en-US" err="1">
                <a:latin typeface="Calibri"/>
                <a:ea typeface="Calibri"/>
                <a:cs typeface="Calibri"/>
              </a:rPr>
              <a:t>snel</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makkelijk</a:t>
            </a:r>
            <a:r>
              <a:rPr lang="en-US">
                <a:latin typeface="Calibri"/>
                <a:ea typeface="Calibri"/>
                <a:cs typeface="Calibri"/>
              </a:rPr>
              <a:t> </a:t>
            </a:r>
            <a:r>
              <a:rPr lang="en-US" err="1">
                <a:latin typeface="Calibri"/>
                <a:ea typeface="Calibri"/>
                <a:cs typeface="Calibri"/>
              </a:rPr>
              <a:t>zijn</a:t>
            </a:r>
            <a:r>
              <a:rPr lang="en-US">
                <a:latin typeface="Calibri"/>
                <a:ea typeface="Calibri"/>
                <a:cs typeface="Calibri"/>
              </a:rPr>
              <a:t>. Als recycle </a:t>
            </a:r>
            <a:r>
              <a:rPr lang="en-US" err="1">
                <a:latin typeface="Calibri"/>
                <a:ea typeface="Calibri"/>
                <a:cs typeface="Calibri"/>
              </a:rPr>
              <a:t>bakken</a:t>
            </a:r>
            <a:r>
              <a:rPr lang="en-US">
                <a:latin typeface="Calibri"/>
                <a:ea typeface="Calibri"/>
                <a:cs typeface="Calibri"/>
              </a:rPr>
              <a:t> </a:t>
            </a:r>
            <a:r>
              <a:rPr lang="en-US" err="1">
                <a:latin typeface="Calibri"/>
                <a:ea typeface="Calibri"/>
                <a:cs typeface="Calibri"/>
              </a:rPr>
              <a:t>niet</a:t>
            </a:r>
            <a:r>
              <a:rPr lang="en-US">
                <a:latin typeface="Calibri"/>
                <a:ea typeface="Calibri"/>
                <a:cs typeface="Calibri"/>
              </a:rPr>
              <a:t> op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logische</a:t>
            </a:r>
            <a:r>
              <a:rPr lang="en-US">
                <a:latin typeface="Calibri"/>
                <a:ea typeface="Calibri"/>
                <a:cs typeface="Calibri"/>
              </a:rPr>
              <a:t> </a:t>
            </a:r>
            <a:r>
              <a:rPr lang="en-US" err="1">
                <a:latin typeface="Calibri"/>
                <a:ea typeface="Calibri"/>
                <a:cs typeface="Calibri"/>
              </a:rPr>
              <a:t>plek</a:t>
            </a:r>
            <a:r>
              <a:rPr lang="en-US">
                <a:latin typeface="Calibri"/>
                <a:ea typeface="Calibri"/>
                <a:cs typeface="Calibri"/>
              </a:rPr>
              <a:t> </a:t>
            </a:r>
            <a:r>
              <a:rPr lang="en-US" err="1">
                <a:latin typeface="Calibri"/>
                <a:ea typeface="Calibri"/>
                <a:cs typeface="Calibri"/>
              </a:rPr>
              <a:t>staan</a:t>
            </a:r>
            <a:r>
              <a:rPr lang="en-US">
                <a:latin typeface="Calibri"/>
                <a:ea typeface="Calibri"/>
                <a:cs typeface="Calibri"/>
              </a:rPr>
              <a:t> of </a:t>
            </a:r>
            <a:r>
              <a:rPr lang="en-US" err="1">
                <a:latin typeface="Calibri"/>
                <a:ea typeface="Calibri"/>
                <a:cs typeface="Calibri"/>
              </a:rPr>
              <a:t>als</a:t>
            </a:r>
            <a:r>
              <a:rPr lang="en-US">
                <a:latin typeface="Calibri"/>
                <a:ea typeface="Calibri"/>
                <a:cs typeface="Calibri"/>
              </a:rPr>
              <a:t> </a:t>
            </a:r>
            <a:r>
              <a:rPr lang="en-US" err="1">
                <a:latin typeface="Calibri"/>
                <a:ea typeface="Calibri"/>
                <a:cs typeface="Calibri"/>
              </a:rPr>
              <a:t>niet</a:t>
            </a:r>
            <a:r>
              <a:rPr lang="en-US">
                <a:latin typeface="Calibri"/>
                <a:ea typeface="Calibri"/>
                <a:cs typeface="Calibri"/>
              </a:rPr>
              <a:t> </a:t>
            </a:r>
            <a:r>
              <a:rPr lang="en-US" err="1">
                <a:latin typeface="Calibri"/>
                <a:ea typeface="Calibri"/>
                <a:cs typeface="Calibri"/>
              </a:rPr>
              <a:t>duidelijk</a:t>
            </a:r>
            <a:r>
              <a:rPr lang="en-US">
                <a:latin typeface="Calibri"/>
                <a:ea typeface="Calibri"/>
                <a:cs typeface="Calibri"/>
              </a:rPr>
              <a:t> is wat </a:t>
            </a:r>
            <a:r>
              <a:rPr lang="en-US" err="1">
                <a:latin typeface="Calibri"/>
                <a:ea typeface="Calibri"/>
                <a:cs typeface="Calibri"/>
              </a:rPr>
              <a:t>waar</a:t>
            </a:r>
            <a:r>
              <a:rPr lang="en-US">
                <a:latin typeface="Calibri"/>
                <a:ea typeface="Calibri"/>
                <a:cs typeface="Calibri"/>
              </a:rPr>
              <a:t> </a:t>
            </a:r>
            <a:r>
              <a:rPr lang="en-US" err="1">
                <a:latin typeface="Calibri"/>
                <a:ea typeface="Calibri"/>
                <a:cs typeface="Calibri"/>
              </a:rPr>
              <a:t>hoort</a:t>
            </a:r>
            <a:r>
              <a:rPr lang="en-US">
                <a:latin typeface="Calibri"/>
                <a:ea typeface="Calibri"/>
                <a:cs typeface="Calibri"/>
              </a:rPr>
              <a:t>, laten </a:t>
            </a:r>
            <a:r>
              <a:rPr lang="en-US" err="1">
                <a:latin typeface="Calibri"/>
                <a:ea typeface="Calibri"/>
                <a:cs typeface="Calibri"/>
              </a:rPr>
              <a:t>jongeren</a:t>
            </a:r>
            <a:r>
              <a:rPr lang="en-US">
                <a:latin typeface="Calibri"/>
                <a:ea typeface="Calibri"/>
                <a:cs typeface="Calibri"/>
              </a:rPr>
              <a:t> </a:t>
            </a:r>
            <a:r>
              <a:rPr lang="en-US" err="1">
                <a:latin typeface="Calibri"/>
                <a:ea typeface="Calibri"/>
                <a:cs typeface="Calibri"/>
              </a:rPr>
              <a:t>hun</a:t>
            </a:r>
            <a:r>
              <a:rPr lang="en-US">
                <a:latin typeface="Calibri"/>
                <a:ea typeface="Calibri"/>
                <a:cs typeface="Calibri"/>
              </a:rPr>
              <a:t> </a:t>
            </a:r>
            <a:r>
              <a:rPr lang="en-US" err="1">
                <a:latin typeface="Calibri"/>
                <a:ea typeface="Calibri"/>
                <a:cs typeface="Calibri"/>
              </a:rPr>
              <a:t>afval</a:t>
            </a:r>
            <a:r>
              <a:rPr lang="en-US">
                <a:latin typeface="Calibri"/>
                <a:ea typeface="Calibri"/>
                <a:cs typeface="Calibri"/>
              </a:rPr>
              <a:t> </a:t>
            </a:r>
            <a:r>
              <a:rPr lang="en-US" err="1">
                <a:latin typeface="Calibri"/>
                <a:ea typeface="Calibri"/>
                <a:cs typeface="Calibri"/>
              </a:rPr>
              <a:t>liever</a:t>
            </a:r>
            <a:r>
              <a:rPr lang="en-US">
                <a:latin typeface="Calibri"/>
                <a:ea typeface="Calibri"/>
                <a:cs typeface="Calibri"/>
              </a:rPr>
              <a:t> </a:t>
            </a:r>
            <a:r>
              <a:rPr lang="en-US" err="1">
                <a:latin typeface="Calibri"/>
                <a:ea typeface="Calibri"/>
                <a:cs typeface="Calibri"/>
              </a:rPr>
              <a:t>staan</a:t>
            </a:r>
            <a:r>
              <a:rPr lang="en-US">
                <a:latin typeface="Calibri"/>
                <a:ea typeface="Calibri"/>
                <a:cs typeface="Calibri"/>
              </a:rPr>
              <a:t>. </a:t>
            </a:r>
          </a:p>
          <a:p>
            <a:endParaRPr lang="en-US">
              <a:latin typeface="Calibri"/>
              <a:ea typeface="Calibri"/>
              <a:cs typeface="Calibri"/>
            </a:endParaRPr>
          </a:p>
          <a:p>
            <a:r>
              <a:rPr lang="en-US">
                <a:latin typeface="Calibri"/>
                <a:ea typeface="Calibri"/>
                <a:cs typeface="Calibri"/>
              </a:rPr>
              <a:t>3. Sociale </a:t>
            </a:r>
            <a:r>
              <a:rPr lang="en-US" err="1">
                <a:latin typeface="Calibri"/>
                <a:ea typeface="Calibri"/>
                <a:cs typeface="Calibri"/>
              </a:rPr>
              <a:t>normen</a:t>
            </a:r>
            <a:r>
              <a:rPr lang="en-US">
                <a:latin typeface="Calibri"/>
                <a:ea typeface="Calibri"/>
                <a:cs typeface="Calibri"/>
              </a:rPr>
              <a:t>, </a:t>
            </a:r>
            <a:r>
              <a:rPr lang="en-US" err="1">
                <a:latin typeface="Calibri"/>
                <a:ea typeface="Calibri"/>
                <a:cs typeface="Calibri"/>
              </a:rPr>
              <a:t>druk</a:t>
            </a:r>
            <a:r>
              <a:rPr lang="en-US">
                <a:latin typeface="Calibri"/>
                <a:ea typeface="Calibri"/>
                <a:cs typeface="Calibri"/>
              </a:rPr>
              <a:t> van de </a:t>
            </a:r>
            <a:r>
              <a:rPr lang="en-US" err="1">
                <a:latin typeface="Calibri"/>
                <a:ea typeface="Calibri"/>
                <a:cs typeface="Calibri"/>
              </a:rPr>
              <a:t>groep</a:t>
            </a:r>
            <a:r>
              <a:rPr lang="en-US">
                <a:latin typeface="Calibri"/>
                <a:ea typeface="Calibri"/>
                <a:cs typeface="Calibri"/>
              </a:rPr>
              <a:t>. Als </a:t>
            </a:r>
            <a:r>
              <a:rPr lang="en-US" err="1">
                <a:latin typeface="Calibri"/>
                <a:ea typeface="Calibri"/>
                <a:cs typeface="Calibri"/>
              </a:rPr>
              <a:t>niemand</a:t>
            </a:r>
            <a:r>
              <a:rPr lang="en-US">
                <a:latin typeface="Calibri"/>
                <a:ea typeface="Calibri"/>
                <a:cs typeface="Calibri"/>
              </a:rPr>
              <a:t> in de </a:t>
            </a:r>
            <a:r>
              <a:rPr lang="en-US" err="1">
                <a:latin typeface="Calibri"/>
                <a:ea typeface="Calibri"/>
                <a:cs typeface="Calibri"/>
              </a:rPr>
              <a:t>vriendengroep</a:t>
            </a:r>
            <a:r>
              <a:rPr lang="en-US">
                <a:latin typeface="Calibri"/>
                <a:ea typeface="Calibri"/>
                <a:cs typeface="Calibri"/>
              </a:rPr>
              <a:t> </a:t>
            </a:r>
            <a:r>
              <a:rPr lang="en-US" err="1">
                <a:latin typeface="Calibri"/>
                <a:ea typeface="Calibri"/>
                <a:cs typeface="Calibri"/>
              </a:rPr>
              <a:t>recylet</a:t>
            </a:r>
            <a:r>
              <a:rPr lang="en-US">
                <a:latin typeface="Calibri"/>
                <a:ea typeface="Calibri"/>
                <a:cs typeface="Calibri"/>
              </a:rPr>
              <a:t> dan </a:t>
            </a:r>
            <a:r>
              <a:rPr lang="en-US" err="1">
                <a:latin typeface="Calibri"/>
                <a:ea typeface="Calibri"/>
                <a:cs typeface="Calibri"/>
              </a:rPr>
              <a:t>gaan</a:t>
            </a:r>
            <a:r>
              <a:rPr lang="en-US">
                <a:latin typeface="Calibri"/>
                <a:ea typeface="Calibri"/>
                <a:cs typeface="Calibri"/>
              </a:rPr>
              <a:t> </a:t>
            </a:r>
            <a:r>
              <a:rPr lang="en-US" err="1">
                <a:latin typeface="Calibri"/>
                <a:ea typeface="Calibri"/>
                <a:cs typeface="Calibri"/>
              </a:rPr>
              <a:t>jongeren</a:t>
            </a:r>
            <a:r>
              <a:rPr lang="en-US">
                <a:latin typeface="Calibri"/>
                <a:ea typeface="Calibri"/>
                <a:cs typeface="Calibri"/>
              </a:rPr>
              <a:t> </a:t>
            </a:r>
            <a:r>
              <a:rPr lang="en-US" err="1">
                <a:latin typeface="Calibri"/>
                <a:ea typeface="Calibri"/>
                <a:cs typeface="Calibri"/>
              </a:rPr>
              <a:t>daar</a:t>
            </a:r>
            <a:r>
              <a:rPr lang="en-US">
                <a:latin typeface="Calibri"/>
                <a:ea typeface="Calibri"/>
                <a:cs typeface="Calibri"/>
              </a:rPr>
              <a:t> </a:t>
            </a:r>
            <a:r>
              <a:rPr lang="en-US" err="1">
                <a:latin typeface="Calibri"/>
                <a:ea typeface="Calibri"/>
                <a:cs typeface="Calibri"/>
              </a:rPr>
              <a:t>zelf</a:t>
            </a:r>
            <a:r>
              <a:rPr lang="en-US">
                <a:latin typeface="Calibri"/>
                <a:ea typeface="Calibri"/>
                <a:cs typeface="Calibri"/>
              </a:rPr>
              <a:t> </a:t>
            </a:r>
            <a:r>
              <a:rPr lang="en-US" err="1">
                <a:latin typeface="Calibri"/>
                <a:ea typeface="Calibri"/>
                <a:cs typeface="Calibri"/>
              </a:rPr>
              <a:t>ook</a:t>
            </a:r>
            <a:r>
              <a:rPr lang="en-US">
                <a:latin typeface="Calibri"/>
                <a:ea typeface="Calibri"/>
                <a:cs typeface="Calibri"/>
              </a:rPr>
              <a:t> minder op </a:t>
            </a:r>
            <a:r>
              <a:rPr lang="en-US" err="1">
                <a:latin typeface="Calibri"/>
                <a:ea typeface="Calibri"/>
                <a:cs typeface="Calibri"/>
              </a:rPr>
              <a:t>letten</a:t>
            </a:r>
            <a:r>
              <a:rPr lang="en-US">
                <a:latin typeface="Calibri"/>
                <a:ea typeface="Calibri"/>
                <a:cs typeface="Calibri"/>
              </a:rPr>
              <a:t>. Ook </a:t>
            </a:r>
            <a:r>
              <a:rPr lang="en-US" err="1">
                <a:latin typeface="Calibri"/>
                <a:ea typeface="Calibri"/>
                <a:cs typeface="Calibri"/>
              </a:rPr>
              <a:t>vinden</a:t>
            </a:r>
            <a:r>
              <a:rPr lang="en-US">
                <a:latin typeface="Calibri"/>
                <a:ea typeface="Calibri"/>
                <a:cs typeface="Calibri"/>
              </a:rPr>
              <a:t> </a:t>
            </a:r>
            <a:r>
              <a:rPr lang="en-US" err="1">
                <a:latin typeface="Calibri"/>
                <a:ea typeface="Calibri"/>
                <a:cs typeface="Calibri"/>
              </a:rPr>
              <a:t>sommigen</a:t>
            </a:r>
            <a:r>
              <a:rPr lang="en-US">
                <a:latin typeface="Calibri"/>
                <a:ea typeface="Calibri"/>
                <a:cs typeface="Calibri"/>
              </a:rPr>
              <a:t> het </a:t>
            </a:r>
            <a:r>
              <a:rPr lang="en-US" err="1">
                <a:latin typeface="Calibri"/>
                <a:ea typeface="Calibri"/>
                <a:cs typeface="Calibri"/>
              </a:rPr>
              <a:t>zelfs</a:t>
            </a:r>
            <a:r>
              <a:rPr lang="en-US">
                <a:latin typeface="Calibri"/>
                <a:ea typeface="Calibri"/>
                <a:cs typeface="Calibri"/>
              </a:rPr>
              <a:t> "</a:t>
            </a:r>
            <a:r>
              <a:rPr lang="en-US" err="1">
                <a:latin typeface="Calibri"/>
                <a:ea typeface="Calibri"/>
                <a:cs typeface="Calibri"/>
              </a:rPr>
              <a:t>Oncool</a:t>
            </a:r>
            <a:r>
              <a:rPr lang="en-US">
                <a:latin typeface="Calibri"/>
                <a:ea typeface="Calibri"/>
                <a:cs typeface="Calibri"/>
              </a:rPr>
              <a:t>"  of </a:t>
            </a:r>
            <a:r>
              <a:rPr lang="en-US" err="1">
                <a:latin typeface="Calibri"/>
                <a:ea typeface="Calibri"/>
                <a:cs typeface="Calibri"/>
              </a:rPr>
              <a:t>niet</a:t>
            </a:r>
            <a:r>
              <a:rPr lang="en-US">
                <a:latin typeface="Calibri"/>
                <a:ea typeface="Calibri"/>
                <a:cs typeface="Calibri"/>
              </a:rPr>
              <a:t> okay om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recyclen</a:t>
            </a:r>
            <a:r>
              <a:rPr lang="en-US">
                <a:latin typeface="Calibri"/>
                <a:ea typeface="Calibri"/>
                <a:cs typeface="Calibri"/>
              </a:rPr>
              <a:t> </a:t>
            </a:r>
            <a:r>
              <a:rPr lang="en-US" err="1">
                <a:latin typeface="Calibri"/>
                <a:ea typeface="Calibri"/>
                <a:cs typeface="Calibri"/>
              </a:rPr>
              <a:t>als</a:t>
            </a:r>
            <a:r>
              <a:rPr lang="en-US">
                <a:latin typeface="Calibri"/>
                <a:ea typeface="Calibri"/>
                <a:cs typeface="Calibri"/>
              </a:rPr>
              <a:t> </a:t>
            </a:r>
            <a:r>
              <a:rPr lang="en-US" err="1">
                <a:latin typeface="Calibri"/>
                <a:ea typeface="Calibri"/>
                <a:cs typeface="Calibri"/>
              </a:rPr>
              <a:t>dit</a:t>
            </a:r>
            <a:r>
              <a:rPr lang="en-US">
                <a:latin typeface="Calibri"/>
                <a:ea typeface="Calibri"/>
                <a:cs typeface="Calibri"/>
              </a:rPr>
              <a:t> </a:t>
            </a:r>
            <a:r>
              <a:rPr lang="en-US" err="1">
                <a:latin typeface="Calibri"/>
                <a:ea typeface="Calibri"/>
                <a:cs typeface="Calibri"/>
              </a:rPr>
              <a:t>niet</a:t>
            </a:r>
            <a:r>
              <a:rPr lang="en-US">
                <a:latin typeface="Calibri"/>
                <a:ea typeface="Calibri"/>
                <a:cs typeface="Calibri"/>
              </a:rPr>
              <a:t> </a:t>
            </a:r>
            <a:r>
              <a:rPr lang="en-US" err="1">
                <a:latin typeface="Calibri"/>
                <a:ea typeface="Calibri"/>
                <a:cs typeface="Calibri"/>
              </a:rPr>
              <a:t>bij</a:t>
            </a:r>
            <a:r>
              <a:rPr lang="en-US">
                <a:latin typeface="Calibri"/>
                <a:ea typeface="Calibri"/>
                <a:cs typeface="Calibri"/>
              </a:rPr>
              <a:t> de </a:t>
            </a:r>
            <a:r>
              <a:rPr lang="en-US" err="1">
                <a:latin typeface="Calibri"/>
                <a:ea typeface="Calibri"/>
                <a:cs typeface="Calibri"/>
              </a:rPr>
              <a:t>identiteit</a:t>
            </a:r>
            <a:r>
              <a:rPr lang="en-US">
                <a:latin typeface="Calibri"/>
                <a:ea typeface="Calibri"/>
                <a:cs typeface="Calibri"/>
              </a:rPr>
              <a:t> van de </a:t>
            </a:r>
            <a:r>
              <a:rPr lang="en-US" err="1">
                <a:latin typeface="Calibri"/>
                <a:ea typeface="Calibri"/>
                <a:cs typeface="Calibri"/>
              </a:rPr>
              <a:t>groep</a:t>
            </a:r>
            <a:r>
              <a:rPr lang="en-US">
                <a:latin typeface="Calibri"/>
                <a:ea typeface="Calibri"/>
                <a:cs typeface="Calibri"/>
              </a:rPr>
              <a:t> past. </a:t>
            </a:r>
          </a:p>
        </p:txBody>
      </p:sp>
      <p:sp>
        <p:nvSpPr>
          <p:cNvPr id="4" name="Tijdelijke aanduiding voor dianummer 3"/>
          <p:cNvSpPr>
            <a:spLocks noGrp="1"/>
          </p:cNvSpPr>
          <p:nvPr>
            <p:ph type="sldNum" sz="quarter" idx="5"/>
          </p:nvPr>
        </p:nvSpPr>
        <p:spPr/>
        <p:txBody>
          <a:bodyPr/>
          <a:lstStyle/>
          <a:p>
            <a:fld id="{285E2A9B-FF90-B84C-A4F1-4C4A4DFFE333}" type="slidenum">
              <a:rPr lang="nl-NL" smtClean="0"/>
              <a:t>4</a:t>
            </a:fld>
            <a:endParaRPr lang="nl-NL"/>
          </a:p>
        </p:txBody>
      </p:sp>
    </p:spTree>
    <p:extLst>
      <p:ext uri="{BB962C8B-B14F-4D97-AF65-F5344CB8AC3E}">
        <p14:creationId xmlns:p14="http://schemas.microsoft.com/office/powerpoint/2010/main" val="2359293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Eline:</a:t>
            </a:r>
          </a:p>
          <a:p>
            <a:endParaRPr lang="nl-NL"/>
          </a:p>
          <a:p>
            <a:r>
              <a:rPr lang="nl-NL"/>
              <a:t>De </a:t>
            </a:r>
            <a:r>
              <a:rPr lang="nl-NL" b="1"/>
              <a:t>ontwerpvraag</a:t>
            </a:r>
            <a:r>
              <a:rPr lang="nl-NL"/>
              <a:t> waar wij mee aan de slag zijn gegaan, het </a:t>
            </a:r>
            <a:r>
              <a:rPr lang="nl-NL" b="1" err="1"/>
              <a:t>uitgangs</a:t>
            </a:r>
            <a:r>
              <a:rPr lang="nl-NL"/>
              <a:t> punt waar we naar toe hebben gewerkt.</a:t>
            </a:r>
          </a:p>
          <a:p>
            <a:endParaRPr lang="nl-NL"/>
          </a:p>
          <a:p>
            <a:r>
              <a:rPr lang="nl-NL"/>
              <a:t>Hoe kunnen middelbare scholen hun scholieren een interactief hulpmiddel aanbieden dat helpt tegen het rondzwerven van plastic flesjes en blikjes?</a:t>
            </a:r>
          </a:p>
          <a:p>
            <a:endParaRPr lang="nl-NL"/>
          </a:p>
          <a:p>
            <a:r>
              <a:rPr lang="nl-NL" b="1"/>
              <a:t>Hoe</a:t>
            </a:r>
            <a:r>
              <a:rPr lang="nl-NL"/>
              <a:t> hebben we dat </a:t>
            </a:r>
            <a:r>
              <a:rPr lang="nl-NL" b="1"/>
              <a:t>aangepakt</a:t>
            </a:r>
          </a:p>
          <a:p>
            <a:endParaRPr lang="nl-NL"/>
          </a:p>
        </p:txBody>
      </p:sp>
      <p:sp>
        <p:nvSpPr>
          <p:cNvPr id="4" name="Tijdelijke aanduiding voor dianummer 3"/>
          <p:cNvSpPr>
            <a:spLocks noGrp="1"/>
          </p:cNvSpPr>
          <p:nvPr>
            <p:ph type="sldNum" sz="quarter" idx="5"/>
          </p:nvPr>
        </p:nvSpPr>
        <p:spPr/>
        <p:txBody>
          <a:bodyPr/>
          <a:lstStyle/>
          <a:p>
            <a:fld id="{285E2A9B-FF90-B84C-A4F1-4C4A4DFFE333}" type="slidenum">
              <a:rPr lang="nl-NL" smtClean="0"/>
              <a:t>5</a:t>
            </a:fld>
            <a:endParaRPr lang="nl-NL"/>
          </a:p>
        </p:txBody>
      </p:sp>
    </p:spTree>
    <p:extLst>
      <p:ext uri="{BB962C8B-B14F-4D97-AF65-F5344CB8AC3E}">
        <p14:creationId xmlns:p14="http://schemas.microsoft.com/office/powerpoint/2010/main" val="4267593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Eline:</a:t>
            </a:r>
          </a:p>
          <a:p>
            <a:endParaRPr lang="nl-NL"/>
          </a:p>
          <a:p>
            <a:r>
              <a:rPr lang="nl-NL"/>
              <a:t>Als eerst hebben we </a:t>
            </a:r>
            <a:r>
              <a:rPr lang="nl-NL" b="1"/>
              <a:t>onderzoeksvragen</a:t>
            </a:r>
            <a:r>
              <a:rPr lang="nl-NL" b="0"/>
              <a:t> bedacht zodat we een beter beeld hadden van welke informatie handig was om te weten</a:t>
            </a:r>
          </a:p>
          <a:p>
            <a:endParaRPr lang="nl-NL" b="0"/>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nl-NL" sz="1800" kern="100">
                <a:effectLst/>
                <a:latin typeface="Neue Haas Grotesk Text Pro" panose="020B0504020202020204" pitchFamily="34" charset="0"/>
                <a:ea typeface="Neue Haas Grotesk Text Pro" panose="020B0504020202020204" pitchFamily="34" charset="0"/>
                <a:cs typeface="Neue Haas Grotesk Text Pro" panose="020B0504020202020204" pitchFamily="34" charset="0"/>
              </a:rPr>
              <a:t>Waarom gooien middelbare scholieren hun blikjes op ongeschikte plekken weg?</a:t>
            </a:r>
            <a:endParaRPr lang="nl-NL" sz="1800" kern="100">
              <a:effectLst/>
              <a:latin typeface="Aptos" panose="020B0004020202020204" pitchFamily="34" charset="0"/>
              <a:ea typeface="Aptos" panose="020B0004020202020204" pitchFamily="34" charset="0"/>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nl-NL" sz="1800" kern="100">
                <a:effectLst/>
                <a:latin typeface="Neue Haas Grotesk Text Pro" panose="020B0504020202020204" pitchFamily="34" charset="0"/>
                <a:ea typeface="Neue Haas Grotesk Text Pro" panose="020B0504020202020204" pitchFamily="34" charset="0"/>
                <a:cs typeface="Neue Haas Grotesk Text Pro" panose="020B0504020202020204" pitchFamily="34" charset="0"/>
              </a:rPr>
              <a:t>Wat mist er in huidige implementaties waardoor het niet middelbare scholieren aanspreekt?</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lang="nl-NL" sz="1800" kern="100">
              <a:effectLst/>
              <a:latin typeface="Neue Haas Grotesk Text Pro" panose="020B05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nl-NL" sz="1800" kern="100">
                <a:effectLst/>
                <a:latin typeface="Neue Haas Grotesk Text Pro" panose="020B0504020202020204" pitchFamily="34" charset="0"/>
                <a:ea typeface="Aptos" panose="020B0004020202020204" pitchFamily="34" charset="0"/>
                <a:cs typeface="Arial" panose="020B0604020202020204" pitchFamily="34" charset="0"/>
              </a:rPr>
              <a:t>Al deze vragen hebben ons geholpen om een gerichtere oplossing te kunnen bedenken</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nl-NL" sz="1800" kern="100">
                <a:effectLst/>
                <a:latin typeface="Neue Haas Grotesk Text Pro" panose="020B0504020202020204" pitchFamily="34" charset="0"/>
                <a:ea typeface="Aptos" panose="020B0004020202020204" pitchFamily="34" charset="0"/>
                <a:cs typeface="Arial" panose="020B0604020202020204" pitchFamily="34" charset="0"/>
              </a:rPr>
              <a:t>En hier mee konden we verder naar de volgende stap</a:t>
            </a:r>
            <a:endParaRPr lang="nl-NL" sz="1800" kern="100">
              <a:effectLst/>
              <a:latin typeface="Aptos" panose="020B0004020202020204" pitchFamily="34" charset="0"/>
              <a:ea typeface="Aptos" panose="020B0004020202020204" pitchFamily="34" charset="0"/>
              <a:cs typeface="Arial" panose="020B0604020202020204" pitchFamily="34" charset="0"/>
            </a:endParaRPr>
          </a:p>
          <a:p>
            <a:endParaRPr lang="nl-NL"/>
          </a:p>
        </p:txBody>
      </p:sp>
      <p:sp>
        <p:nvSpPr>
          <p:cNvPr id="4" name="Tijdelijke aanduiding voor dianummer 3"/>
          <p:cNvSpPr>
            <a:spLocks noGrp="1"/>
          </p:cNvSpPr>
          <p:nvPr>
            <p:ph type="sldNum" sz="quarter" idx="5"/>
          </p:nvPr>
        </p:nvSpPr>
        <p:spPr/>
        <p:txBody>
          <a:bodyPr/>
          <a:lstStyle/>
          <a:p>
            <a:fld id="{285E2A9B-FF90-B84C-A4F1-4C4A4DFFE333}" type="slidenum">
              <a:rPr lang="nl-NL" smtClean="0"/>
              <a:t>6</a:t>
            </a:fld>
            <a:endParaRPr lang="nl-NL"/>
          </a:p>
        </p:txBody>
      </p:sp>
    </p:spTree>
    <p:extLst>
      <p:ext uri="{BB962C8B-B14F-4D97-AF65-F5344CB8AC3E}">
        <p14:creationId xmlns:p14="http://schemas.microsoft.com/office/powerpoint/2010/main" val="1831402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Brainstormen van ideeën</a:t>
            </a:r>
          </a:p>
          <a:p>
            <a:endParaRPr lang="nl-NL"/>
          </a:p>
          <a:p>
            <a:r>
              <a:rPr lang="nl-NL"/>
              <a:t>Dit is een voorbeeld van hoe wij bezig zijn geweest als groep om een oplossing te vinden</a:t>
            </a:r>
          </a:p>
          <a:p>
            <a:r>
              <a:rPr lang="nl-NL"/>
              <a:t>Veel ideeën bedacht, wat werkt wel, wat werkt niet </a:t>
            </a:r>
          </a:p>
          <a:p>
            <a:endParaRPr lang="nl-NL"/>
          </a:p>
          <a:p>
            <a:r>
              <a:rPr lang="nl-NL"/>
              <a:t>Dit ging vooral over het probleem identificeren en om een goed prototype te kunnen gaan maken </a:t>
            </a:r>
          </a:p>
          <a:p>
            <a:r>
              <a:rPr lang="nl-NL"/>
              <a:t>Moesten we ook onze doel groep begrijpen</a:t>
            </a:r>
          </a:p>
        </p:txBody>
      </p:sp>
      <p:sp>
        <p:nvSpPr>
          <p:cNvPr id="4" name="Tijdelijke aanduiding voor dianummer 3"/>
          <p:cNvSpPr>
            <a:spLocks noGrp="1"/>
          </p:cNvSpPr>
          <p:nvPr>
            <p:ph type="sldNum" sz="quarter" idx="5"/>
          </p:nvPr>
        </p:nvSpPr>
        <p:spPr/>
        <p:txBody>
          <a:bodyPr/>
          <a:lstStyle/>
          <a:p>
            <a:fld id="{285E2A9B-FF90-B84C-A4F1-4C4A4DFFE333}" type="slidenum">
              <a:rPr lang="nl-NL" smtClean="0"/>
              <a:t>7</a:t>
            </a:fld>
            <a:endParaRPr lang="nl-NL"/>
          </a:p>
        </p:txBody>
      </p:sp>
    </p:spTree>
    <p:extLst>
      <p:ext uri="{BB962C8B-B14F-4D97-AF65-F5344CB8AC3E}">
        <p14:creationId xmlns:p14="http://schemas.microsoft.com/office/powerpoint/2010/main" val="107284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NAOMI: </a:t>
            </a:r>
            <a:endParaRPr lang="en-US"/>
          </a:p>
          <a:p>
            <a:endParaRPr lang="nl-NL"/>
          </a:p>
          <a:p>
            <a:r>
              <a:rPr lang="nl-NL"/>
              <a:t>Als </a:t>
            </a:r>
            <a:r>
              <a:rPr lang="nl-NL" b="1"/>
              <a:t>middelbare scholier</a:t>
            </a:r>
            <a:r>
              <a:rPr lang="nl-NL"/>
              <a:t> wil ik </a:t>
            </a:r>
            <a:r>
              <a:rPr lang="nl-NL" b="1"/>
              <a:t>een leuke, interactieve manier om mijn plastic flessen in te leveren op school</a:t>
            </a:r>
            <a:r>
              <a:rPr lang="nl-NL"/>
              <a:t>, zodat </a:t>
            </a:r>
            <a:r>
              <a:rPr lang="nl-NL" b="1"/>
              <a:t>ik niet achteraf langs de supermarkt hoef en ik minder geneigd ben het buiten weg te gooien</a:t>
            </a:r>
            <a:r>
              <a:rPr lang="nl-NL"/>
              <a:t>.</a:t>
            </a:r>
            <a:endParaRPr lang="en-US"/>
          </a:p>
          <a:p>
            <a:endParaRPr lang="en-US"/>
          </a:p>
          <a:p>
            <a:r>
              <a:rPr lang="nl-NL"/>
              <a:t>Als </a:t>
            </a:r>
            <a:r>
              <a:rPr lang="nl-NL" b="1"/>
              <a:t>middelbare scholier</a:t>
            </a:r>
            <a:r>
              <a:rPr lang="nl-NL"/>
              <a:t> wil ik </a:t>
            </a:r>
            <a:r>
              <a:rPr lang="nl-NL" b="1"/>
              <a:t>een makkelijke manier om mijn lege flessen in te leveren</a:t>
            </a:r>
            <a:r>
              <a:rPr lang="nl-NL"/>
              <a:t>, zodat </a:t>
            </a:r>
            <a:r>
              <a:rPr lang="nl-NL" b="1"/>
              <a:t>ik er niet de hele dag mee hoef rond te lopen</a:t>
            </a:r>
            <a:r>
              <a:rPr lang="nl-NL"/>
              <a:t>. </a:t>
            </a:r>
            <a:endParaRPr lang="en-US"/>
          </a:p>
          <a:p>
            <a:endParaRPr lang="nl-NL">
              <a:latin typeface="Aptos"/>
              <a:ea typeface="Calibri"/>
              <a:cs typeface="Calibri"/>
            </a:endParaRPr>
          </a:p>
          <a:p>
            <a:r>
              <a:rPr lang="nl-NL">
                <a:latin typeface="Aptos"/>
                <a:ea typeface="Calibri"/>
                <a:cs typeface="Calibri"/>
              </a:rPr>
              <a:t>Hier hebben we ons prototype op laten inspireren...</a:t>
            </a:r>
          </a:p>
          <a:p>
            <a:endParaRPr lang="en-US">
              <a:latin typeface="Calibri"/>
              <a:ea typeface="Calibri"/>
              <a:cs typeface="Calibri"/>
            </a:endParaRPr>
          </a:p>
        </p:txBody>
      </p:sp>
      <p:sp>
        <p:nvSpPr>
          <p:cNvPr id="4" name="Tijdelijke aanduiding voor dianummer 3"/>
          <p:cNvSpPr>
            <a:spLocks noGrp="1"/>
          </p:cNvSpPr>
          <p:nvPr>
            <p:ph type="sldNum" sz="quarter" idx="5"/>
          </p:nvPr>
        </p:nvSpPr>
        <p:spPr/>
        <p:txBody>
          <a:bodyPr/>
          <a:lstStyle/>
          <a:p>
            <a:fld id="{285E2A9B-FF90-B84C-A4F1-4C4A4DFFE333}" type="slidenum">
              <a:rPr lang="nl-NL" smtClean="0"/>
              <a:t>8</a:t>
            </a:fld>
            <a:endParaRPr lang="nl-NL"/>
          </a:p>
        </p:txBody>
      </p:sp>
    </p:spTree>
    <p:extLst>
      <p:ext uri="{BB962C8B-B14F-4D97-AF65-F5344CB8AC3E}">
        <p14:creationId xmlns:p14="http://schemas.microsoft.com/office/powerpoint/2010/main" val="34982179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Jochem</a:t>
            </a:r>
          </a:p>
        </p:txBody>
      </p:sp>
      <p:sp>
        <p:nvSpPr>
          <p:cNvPr id="4" name="Tijdelijke aanduiding voor dianummer 3"/>
          <p:cNvSpPr>
            <a:spLocks noGrp="1"/>
          </p:cNvSpPr>
          <p:nvPr>
            <p:ph type="sldNum" sz="quarter" idx="5"/>
          </p:nvPr>
        </p:nvSpPr>
        <p:spPr/>
        <p:txBody>
          <a:bodyPr/>
          <a:lstStyle/>
          <a:p>
            <a:fld id="{285E2A9B-FF90-B84C-A4F1-4C4A4DFFE333}" type="slidenum">
              <a:rPr lang="nl-NL" smtClean="0"/>
              <a:t>9</a:t>
            </a:fld>
            <a:endParaRPr lang="nl-NL"/>
          </a:p>
        </p:txBody>
      </p:sp>
    </p:spTree>
    <p:extLst>
      <p:ext uri="{BB962C8B-B14F-4D97-AF65-F5344CB8AC3E}">
        <p14:creationId xmlns:p14="http://schemas.microsoft.com/office/powerpoint/2010/main" val="2615326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GB" smtClean="0"/>
              <a:t>26/03/2025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‹nr.›</a:t>
            </a:fld>
            <a:endParaRPr lang="en-GB"/>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26/03/2025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‹nr.›</a:t>
            </a:fld>
            <a:endParaRPr lang="en-GB"/>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26/03/2025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‹nr.›</a:t>
            </a:fld>
            <a:endParaRPr lang="en-GB"/>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26/03/2025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‹nr.›</a:t>
            </a:fld>
            <a:endParaRPr lang="en-GB"/>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GB" smtClean="0"/>
              <a:t>26/03/2025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‹nr.›</a:t>
            </a:fld>
            <a:endParaRPr lang="en-GB"/>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p:cNvSpPr>
            <a:spLocks noGrp="1"/>
          </p:cNvSpPr>
          <p:nvPr>
            <p:ph type="dt" sz="half" idx="10"/>
          </p:nvPr>
        </p:nvSpPr>
        <p:spPr/>
        <p:txBody>
          <a:bodyPr/>
          <a:lstStyle/>
          <a:p>
            <a:fld id="{846CE7D5-CF57-46EF-B807-FDD0502418D4}" type="datetimeFigureOut">
              <a:rPr lang="en-GB" smtClean="0"/>
              <a:t>26/03/2025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‹nr.›</a:t>
            </a:fld>
            <a:endParaRPr lang="en-GB"/>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p:cNvSpPr>
            <a:spLocks noGrp="1"/>
          </p:cNvSpPr>
          <p:nvPr>
            <p:ph type="dt" sz="half" idx="10"/>
          </p:nvPr>
        </p:nvSpPr>
        <p:spPr/>
        <p:txBody>
          <a:bodyPr/>
          <a:lstStyle/>
          <a:p>
            <a:fld id="{846CE7D5-CF57-46EF-B807-FDD0502418D4}" type="datetimeFigureOut">
              <a:rPr lang="en-GB" smtClean="0"/>
              <a:t>26/03/2025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30EA680-D336-4FF7-8B7A-9848BB0A1C32}" type="slidenum">
              <a:rPr lang="en-GB" smtClean="0"/>
              <a:t>‹nr.›</a:t>
            </a:fld>
            <a:endParaRPr lang="en-GB"/>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GB" smtClean="0"/>
              <a:t>26/03/2025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30EA680-D336-4FF7-8B7A-9848BB0A1C32}" type="slidenum">
              <a:rPr lang="en-GB" smtClean="0"/>
              <a:t>‹nr.›</a:t>
            </a:fld>
            <a:endParaRPr lang="en-GB"/>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26/03/2025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‹nr.›</a:t>
            </a:fld>
            <a:endParaRPr lang="en-GB"/>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26/03/2025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‹nr.›</a:t>
            </a:fld>
            <a:endParaRPr lang="en-GB"/>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26/03/2025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‹nr.›</a:t>
            </a:fld>
            <a:endParaRPr lang="en-GB"/>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GB" smtClean="0"/>
              <a:t>26/03/2025</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GB" smtClean="0"/>
              <a:t>‹nr.›</a:t>
            </a:fld>
            <a:endParaRPr lang="en-GB"/>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4.gif"/></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sv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2.sv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stretch>
            <a:fillRect t="-9000" b="-9000"/>
          </a:stretch>
        </a:blipFill>
        <a:effectLst/>
      </p:bgPr>
    </p:bg>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A6730068-6413-C290-37C9-1B206A295062}"/>
              </a:ext>
            </a:extLst>
          </p:cNvPr>
          <p:cNvSpPr/>
          <p:nvPr/>
        </p:nvSpPr>
        <p:spPr>
          <a:xfrm>
            <a:off x="0" y="-4330"/>
            <a:ext cx="12252613" cy="6866659"/>
          </a:xfrm>
          <a:prstGeom prst="rect">
            <a:avLst/>
          </a:prstGeom>
          <a:solidFill>
            <a:schemeClr val="tx1">
              <a:alpha val="59000"/>
            </a:schemeClr>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nl-NL">
              <a:latin typeface="Alasassy Caps"/>
            </a:endParaRPr>
          </a:p>
        </p:txBody>
      </p:sp>
      <p:sp>
        <p:nvSpPr>
          <p:cNvPr id="2" name="Title 1"/>
          <p:cNvSpPr>
            <a:spLocks noGrp="1"/>
          </p:cNvSpPr>
          <p:nvPr>
            <p:ph type="ctrTitle"/>
          </p:nvPr>
        </p:nvSpPr>
        <p:spPr>
          <a:xfrm>
            <a:off x="1538243" y="1692083"/>
            <a:ext cx="9144000" cy="2387600"/>
          </a:xfrm>
        </p:spPr>
        <p:txBody>
          <a:bodyPr>
            <a:normAutofit/>
          </a:bodyPr>
          <a:lstStyle/>
          <a:p>
            <a:r>
              <a:rPr lang="nl-NL" sz="6600">
                <a:solidFill>
                  <a:srgbClr val="FFFFFF"/>
                </a:solidFill>
                <a:latin typeface="Alasassy Caps"/>
              </a:rPr>
              <a:t>Zwerfafval</a:t>
            </a:r>
            <a:br>
              <a:rPr lang="nl-NL" sz="6600">
                <a:latin typeface="Alasassy Caps"/>
              </a:rPr>
            </a:br>
            <a:r>
              <a:rPr lang="nl-NL" sz="6600">
                <a:solidFill>
                  <a:srgbClr val="FFFFFF"/>
                </a:solidFill>
                <a:latin typeface="Alasassy Caps"/>
              </a:rPr>
              <a:t>rond middelbare scholen</a:t>
            </a:r>
          </a:p>
        </p:txBody>
      </p:sp>
      <p:sp>
        <p:nvSpPr>
          <p:cNvPr id="3" name="Subtitle 2"/>
          <p:cNvSpPr>
            <a:spLocks noGrp="1"/>
          </p:cNvSpPr>
          <p:nvPr>
            <p:ph type="subTitle" idx="1"/>
          </p:nvPr>
        </p:nvSpPr>
        <p:spPr>
          <a:xfrm>
            <a:off x="1538243" y="4171758"/>
            <a:ext cx="9144000" cy="388136"/>
          </a:xfrm>
        </p:spPr>
        <p:txBody>
          <a:bodyPr vert="horz" lIns="91440" tIns="45720" rIns="91440" bIns="45720" rtlCol="0" anchor="t">
            <a:normAutofit fontScale="92500" lnSpcReduction="10000"/>
          </a:bodyPr>
          <a:lstStyle/>
          <a:p>
            <a:r>
              <a:rPr lang="en-GB">
                <a:solidFill>
                  <a:srgbClr val="FFFFFF"/>
                </a:solidFill>
                <a:latin typeface="Alasassy Caps"/>
              </a:rPr>
              <a:t>Maarten, Naomi, Eline, Myon &amp; Jochem</a:t>
            </a:r>
            <a:endParaRPr lang="en-US">
              <a:solidFill>
                <a:srgbClr val="FFFFFF"/>
              </a:solidFill>
              <a:latin typeface="Alasassy Caps"/>
            </a:endParaRP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2E4FF"/>
        </a:solidFill>
        <a:effectLst/>
      </p:bgPr>
    </p:bg>
    <p:spTree>
      <p:nvGrpSpPr>
        <p:cNvPr id="1" name="">
          <a:extLst>
            <a:ext uri="{FF2B5EF4-FFF2-40B4-BE49-F238E27FC236}">
              <a16:creationId xmlns:a16="http://schemas.microsoft.com/office/drawing/2014/main" id="{BB833B50-58DF-4BFF-6371-B3A745E1F314}"/>
            </a:ext>
          </a:extLst>
        </p:cNvPr>
        <p:cNvGrpSpPr/>
        <p:nvPr/>
      </p:nvGrpSpPr>
      <p:grpSpPr>
        <a:xfrm>
          <a:off x="0" y="0"/>
          <a:ext cx="0" cy="0"/>
          <a:chOff x="0" y="0"/>
          <a:chExt cx="0" cy="0"/>
        </a:xfrm>
      </p:grpSpPr>
      <p:grpSp>
        <p:nvGrpSpPr>
          <p:cNvPr id="10" name="Group 9">
            <a:extLst>
              <a:ext uri="{FF2B5EF4-FFF2-40B4-BE49-F238E27FC236}">
                <a16:creationId xmlns:a16="http://schemas.microsoft.com/office/drawing/2014/main" id="{37F85F5C-F92F-755A-94FB-34E8F8336880}"/>
              </a:ext>
            </a:extLst>
          </p:cNvPr>
          <p:cNvGrpSpPr/>
          <p:nvPr/>
        </p:nvGrpSpPr>
        <p:grpSpPr>
          <a:xfrm>
            <a:off x="2923180" y="429855"/>
            <a:ext cx="6345640" cy="7050711"/>
            <a:chOff x="5067966" y="227461"/>
            <a:chExt cx="6345640" cy="7050711"/>
          </a:xfrm>
          <a:effectLst>
            <a:outerShdw blurRad="76200" dir="18900000" sy="23000" kx="-1200000" algn="bl" rotWithShape="0">
              <a:prstClr val="black">
                <a:alpha val="20000"/>
              </a:prstClr>
            </a:outerShdw>
          </a:effectLst>
        </p:grpSpPr>
        <p:pic>
          <p:nvPicPr>
            <p:cNvPr id="9" name="Picture 8" descr="A white screen with a black background&#10;&#10;AI-generated content may be incorrect.">
              <a:extLst>
                <a:ext uri="{FF2B5EF4-FFF2-40B4-BE49-F238E27FC236}">
                  <a16:creationId xmlns:a16="http://schemas.microsoft.com/office/drawing/2014/main" id="{62C5317F-9952-1167-B59E-2BCEFA8720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7966" y="227461"/>
              <a:ext cx="6345640" cy="7050711"/>
            </a:xfrm>
            <a:prstGeom prst="rect">
              <a:avLst/>
            </a:prstGeom>
          </p:spPr>
        </p:pic>
        <p:pic>
          <p:nvPicPr>
            <p:cNvPr id="8" name="Picture 7">
              <a:extLst>
                <a:ext uri="{FF2B5EF4-FFF2-40B4-BE49-F238E27FC236}">
                  <a16:creationId xmlns:a16="http://schemas.microsoft.com/office/drawing/2014/main" id="{3261D5E8-22C1-5345-93BA-2AE6D7704A5E}"/>
                </a:ext>
              </a:extLst>
            </p:cNvPr>
            <p:cNvPicPr>
              <a:picLocks noChangeAspect="1"/>
            </p:cNvPicPr>
            <p:nvPr/>
          </p:nvPicPr>
          <p:blipFill>
            <a:blip r:embed="rId4">
              <a:alphaModFix amt="70000"/>
            </a:blip>
            <a:stretch>
              <a:fillRect/>
            </a:stretch>
          </p:blipFill>
          <p:spPr>
            <a:xfrm>
              <a:off x="5280721" y="1508078"/>
              <a:ext cx="5932239" cy="3343702"/>
            </a:xfrm>
            <a:prstGeom prst="rect">
              <a:avLst/>
            </a:prstGeom>
            <a:effectLst>
              <a:softEdge rad="127000"/>
            </a:effectLst>
          </p:spPr>
        </p:pic>
      </p:grpSp>
    </p:spTree>
    <p:extLst>
      <p:ext uri="{BB962C8B-B14F-4D97-AF65-F5344CB8AC3E}">
        <p14:creationId xmlns:p14="http://schemas.microsoft.com/office/powerpoint/2010/main" val="22622628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2E4FF"/>
        </a:solidFill>
        <a:effectLst/>
      </p:bgPr>
    </p:bg>
    <p:spTree>
      <p:nvGrpSpPr>
        <p:cNvPr id="1" name=""/>
        <p:cNvGrpSpPr/>
        <p:nvPr/>
      </p:nvGrpSpPr>
      <p:grpSpPr>
        <a:xfrm>
          <a:off x="0" y="0"/>
          <a:ext cx="0" cy="0"/>
          <a:chOff x="0" y="0"/>
          <a:chExt cx="0" cy="0"/>
        </a:xfrm>
      </p:grpSpPr>
      <p:sp>
        <p:nvSpPr>
          <p:cNvPr id="8" name="Rechthoek 8">
            <a:extLst>
              <a:ext uri="{FF2B5EF4-FFF2-40B4-BE49-F238E27FC236}">
                <a16:creationId xmlns:a16="http://schemas.microsoft.com/office/drawing/2014/main" id="{BDD88FB3-37D6-D7E7-37FD-FCD5C25D9F15}"/>
              </a:ext>
            </a:extLst>
          </p:cNvPr>
          <p:cNvSpPr/>
          <p:nvPr/>
        </p:nvSpPr>
        <p:spPr>
          <a:xfrm>
            <a:off x="399993" y="805218"/>
            <a:ext cx="11405320" cy="5199797"/>
          </a:xfrm>
          <a:custGeom>
            <a:avLst/>
            <a:gdLst>
              <a:gd name="connsiteX0" fmla="*/ 0 w 11405320"/>
              <a:gd name="connsiteY0" fmla="*/ 0 h 5199797"/>
              <a:gd name="connsiteX1" fmla="*/ 328742 w 11405320"/>
              <a:gd name="connsiteY1" fmla="*/ 0 h 5199797"/>
              <a:gd name="connsiteX2" fmla="*/ 657483 w 11405320"/>
              <a:gd name="connsiteY2" fmla="*/ 0 h 5199797"/>
              <a:gd name="connsiteX3" fmla="*/ 1556491 w 11405320"/>
              <a:gd name="connsiteY3" fmla="*/ 0 h 5199797"/>
              <a:gd name="connsiteX4" fmla="*/ 2113339 w 11405320"/>
              <a:gd name="connsiteY4" fmla="*/ 0 h 5199797"/>
              <a:gd name="connsiteX5" fmla="*/ 2898293 w 11405320"/>
              <a:gd name="connsiteY5" fmla="*/ 0 h 5199797"/>
              <a:gd name="connsiteX6" fmla="*/ 3683247 w 11405320"/>
              <a:gd name="connsiteY6" fmla="*/ 0 h 5199797"/>
              <a:gd name="connsiteX7" fmla="*/ 4582255 w 11405320"/>
              <a:gd name="connsiteY7" fmla="*/ 0 h 5199797"/>
              <a:gd name="connsiteX8" fmla="*/ 4910997 w 11405320"/>
              <a:gd name="connsiteY8" fmla="*/ 0 h 5199797"/>
              <a:gd name="connsiteX9" fmla="*/ 5581898 w 11405320"/>
              <a:gd name="connsiteY9" fmla="*/ 0 h 5199797"/>
              <a:gd name="connsiteX10" fmla="*/ 6366852 w 11405320"/>
              <a:gd name="connsiteY10" fmla="*/ 0 h 5199797"/>
              <a:gd name="connsiteX11" fmla="*/ 7151807 w 11405320"/>
              <a:gd name="connsiteY11" fmla="*/ 0 h 5199797"/>
              <a:gd name="connsiteX12" fmla="*/ 7822708 w 11405320"/>
              <a:gd name="connsiteY12" fmla="*/ 0 h 5199797"/>
              <a:gd name="connsiteX13" fmla="*/ 8379556 w 11405320"/>
              <a:gd name="connsiteY13" fmla="*/ 0 h 5199797"/>
              <a:gd name="connsiteX14" fmla="*/ 8936404 w 11405320"/>
              <a:gd name="connsiteY14" fmla="*/ 0 h 5199797"/>
              <a:gd name="connsiteX15" fmla="*/ 9607305 w 11405320"/>
              <a:gd name="connsiteY15" fmla="*/ 0 h 5199797"/>
              <a:gd name="connsiteX16" fmla="*/ 10050100 w 11405320"/>
              <a:gd name="connsiteY16" fmla="*/ 0 h 5199797"/>
              <a:gd name="connsiteX17" fmla="*/ 10606948 w 11405320"/>
              <a:gd name="connsiteY17" fmla="*/ 0 h 5199797"/>
              <a:gd name="connsiteX18" fmla="*/ 11405320 w 11405320"/>
              <a:gd name="connsiteY18" fmla="*/ 0 h 5199797"/>
              <a:gd name="connsiteX19" fmla="*/ 11405320 w 11405320"/>
              <a:gd name="connsiteY19" fmla="*/ 753971 h 5199797"/>
              <a:gd name="connsiteX20" fmla="*/ 11405320 w 11405320"/>
              <a:gd name="connsiteY20" fmla="*/ 1403945 h 5199797"/>
              <a:gd name="connsiteX21" fmla="*/ 11405320 w 11405320"/>
              <a:gd name="connsiteY21" fmla="*/ 1949924 h 5199797"/>
              <a:gd name="connsiteX22" fmla="*/ 11405320 w 11405320"/>
              <a:gd name="connsiteY22" fmla="*/ 2547901 h 5199797"/>
              <a:gd name="connsiteX23" fmla="*/ 11405320 w 11405320"/>
              <a:gd name="connsiteY23" fmla="*/ 3145877 h 5199797"/>
              <a:gd name="connsiteX24" fmla="*/ 11405320 w 11405320"/>
              <a:gd name="connsiteY24" fmla="*/ 3639858 h 5199797"/>
              <a:gd name="connsiteX25" fmla="*/ 11405320 w 11405320"/>
              <a:gd name="connsiteY25" fmla="*/ 4185837 h 5199797"/>
              <a:gd name="connsiteX26" fmla="*/ 11405320 w 11405320"/>
              <a:gd name="connsiteY26" fmla="*/ 5199797 h 5199797"/>
              <a:gd name="connsiteX27" fmla="*/ 10848472 w 11405320"/>
              <a:gd name="connsiteY27" fmla="*/ 5199797 h 5199797"/>
              <a:gd name="connsiteX28" fmla="*/ 10177571 w 11405320"/>
              <a:gd name="connsiteY28" fmla="*/ 5199797 h 5199797"/>
              <a:gd name="connsiteX29" fmla="*/ 9734776 w 11405320"/>
              <a:gd name="connsiteY29" fmla="*/ 5199797 h 5199797"/>
              <a:gd name="connsiteX30" fmla="*/ 9291981 w 11405320"/>
              <a:gd name="connsiteY30" fmla="*/ 5199797 h 5199797"/>
              <a:gd name="connsiteX31" fmla="*/ 8849187 w 11405320"/>
              <a:gd name="connsiteY31" fmla="*/ 5199797 h 5199797"/>
              <a:gd name="connsiteX32" fmla="*/ 8406392 w 11405320"/>
              <a:gd name="connsiteY32" fmla="*/ 5199797 h 5199797"/>
              <a:gd name="connsiteX33" fmla="*/ 7849544 w 11405320"/>
              <a:gd name="connsiteY33" fmla="*/ 5199797 h 5199797"/>
              <a:gd name="connsiteX34" fmla="*/ 7292696 w 11405320"/>
              <a:gd name="connsiteY34" fmla="*/ 5199797 h 5199797"/>
              <a:gd name="connsiteX35" fmla="*/ 6507741 w 11405320"/>
              <a:gd name="connsiteY35" fmla="*/ 5199797 h 5199797"/>
              <a:gd name="connsiteX36" fmla="*/ 5836840 w 11405320"/>
              <a:gd name="connsiteY36" fmla="*/ 5199797 h 5199797"/>
              <a:gd name="connsiteX37" fmla="*/ 5165939 w 11405320"/>
              <a:gd name="connsiteY37" fmla="*/ 5199797 h 5199797"/>
              <a:gd name="connsiteX38" fmla="*/ 4266931 w 11405320"/>
              <a:gd name="connsiteY38" fmla="*/ 5199797 h 5199797"/>
              <a:gd name="connsiteX39" fmla="*/ 3596030 w 11405320"/>
              <a:gd name="connsiteY39" fmla="*/ 5199797 h 5199797"/>
              <a:gd name="connsiteX40" fmla="*/ 2697023 w 11405320"/>
              <a:gd name="connsiteY40" fmla="*/ 5199797 h 5199797"/>
              <a:gd name="connsiteX41" fmla="*/ 2140175 w 11405320"/>
              <a:gd name="connsiteY41" fmla="*/ 5199797 h 5199797"/>
              <a:gd name="connsiteX42" fmla="*/ 1241167 w 11405320"/>
              <a:gd name="connsiteY42" fmla="*/ 5199797 h 5199797"/>
              <a:gd name="connsiteX43" fmla="*/ 798372 w 11405320"/>
              <a:gd name="connsiteY43" fmla="*/ 5199797 h 5199797"/>
              <a:gd name="connsiteX44" fmla="*/ 0 w 11405320"/>
              <a:gd name="connsiteY44" fmla="*/ 5199797 h 5199797"/>
              <a:gd name="connsiteX45" fmla="*/ 0 w 11405320"/>
              <a:gd name="connsiteY45" fmla="*/ 4445826 h 5199797"/>
              <a:gd name="connsiteX46" fmla="*/ 0 w 11405320"/>
              <a:gd name="connsiteY46" fmla="*/ 3691856 h 5199797"/>
              <a:gd name="connsiteX47" fmla="*/ 0 w 11405320"/>
              <a:gd name="connsiteY47" fmla="*/ 3093879 h 5199797"/>
              <a:gd name="connsiteX48" fmla="*/ 0 w 11405320"/>
              <a:gd name="connsiteY48" fmla="*/ 2547901 h 5199797"/>
              <a:gd name="connsiteX49" fmla="*/ 0 w 11405320"/>
              <a:gd name="connsiteY49" fmla="*/ 1949924 h 5199797"/>
              <a:gd name="connsiteX50" fmla="*/ 0 w 11405320"/>
              <a:gd name="connsiteY50" fmla="*/ 1247951 h 5199797"/>
              <a:gd name="connsiteX51" fmla="*/ 0 w 11405320"/>
              <a:gd name="connsiteY51" fmla="*/ 0 h 5199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405320" h="5199797" fill="none" extrusionOk="0">
                <a:moveTo>
                  <a:pt x="0" y="0"/>
                </a:moveTo>
                <a:cubicBezTo>
                  <a:pt x="91097" y="-8984"/>
                  <a:pt x="254555" y="11295"/>
                  <a:pt x="328742" y="0"/>
                </a:cubicBezTo>
                <a:cubicBezTo>
                  <a:pt x="402929" y="-11295"/>
                  <a:pt x="560612" y="13408"/>
                  <a:pt x="657483" y="0"/>
                </a:cubicBezTo>
                <a:cubicBezTo>
                  <a:pt x="754354" y="-13408"/>
                  <a:pt x="1154650" y="17898"/>
                  <a:pt x="1556491" y="0"/>
                </a:cubicBezTo>
                <a:cubicBezTo>
                  <a:pt x="1958332" y="-17898"/>
                  <a:pt x="1905170" y="-9207"/>
                  <a:pt x="2113339" y="0"/>
                </a:cubicBezTo>
                <a:cubicBezTo>
                  <a:pt x="2321508" y="9207"/>
                  <a:pt x="2617910" y="19584"/>
                  <a:pt x="2898293" y="0"/>
                </a:cubicBezTo>
                <a:cubicBezTo>
                  <a:pt x="3178676" y="-19584"/>
                  <a:pt x="3348043" y="27161"/>
                  <a:pt x="3683247" y="0"/>
                </a:cubicBezTo>
                <a:cubicBezTo>
                  <a:pt x="4018451" y="-27161"/>
                  <a:pt x="4304245" y="23261"/>
                  <a:pt x="4582255" y="0"/>
                </a:cubicBezTo>
                <a:cubicBezTo>
                  <a:pt x="4860265" y="-23261"/>
                  <a:pt x="4820620" y="-56"/>
                  <a:pt x="4910997" y="0"/>
                </a:cubicBezTo>
                <a:cubicBezTo>
                  <a:pt x="5001374" y="56"/>
                  <a:pt x="5404550" y="-18593"/>
                  <a:pt x="5581898" y="0"/>
                </a:cubicBezTo>
                <a:cubicBezTo>
                  <a:pt x="5759246" y="18593"/>
                  <a:pt x="6030012" y="27176"/>
                  <a:pt x="6366852" y="0"/>
                </a:cubicBezTo>
                <a:cubicBezTo>
                  <a:pt x="6703692" y="-27176"/>
                  <a:pt x="6790550" y="-2279"/>
                  <a:pt x="7151807" y="0"/>
                </a:cubicBezTo>
                <a:cubicBezTo>
                  <a:pt x="7513065" y="2279"/>
                  <a:pt x="7644457" y="-7727"/>
                  <a:pt x="7822708" y="0"/>
                </a:cubicBezTo>
                <a:cubicBezTo>
                  <a:pt x="8000959" y="7727"/>
                  <a:pt x="8113572" y="22027"/>
                  <a:pt x="8379556" y="0"/>
                </a:cubicBezTo>
                <a:cubicBezTo>
                  <a:pt x="8645540" y="-22027"/>
                  <a:pt x="8709265" y="-13993"/>
                  <a:pt x="8936404" y="0"/>
                </a:cubicBezTo>
                <a:cubicBezTo>
                  <a:pt x="9163543" y="13993"/>
                  <a:pt x="9377249" y="22446"/>
                  <a:pt x="9607305" y="0"/>
                </a:cubicBezTo>
                <a:cubicBezTo>
                  <a:pt x="9837361" y="-22446"/>
                  <a:pt x="9923938" y="15616"/>
                  <a:pt x="10050100" y="0"/>
                </a:cubicBezTo>
                <a:cubicBezTo>
                  <a:pt x="10176263" y="-15616"/>
                  <a:pt x="10395659" y="-14722"/>
                  <a:pt x="10606948" y="0"/>
                </a:cubicBezTo>
                <a:cubicBezTo>
                  <a:pt x="10818237" y="14722"/>
                  <a:pt x="11173144" y="15287"/>
                  <a:pt x="11405320" y="0"/>
                </a:cubicBezTo>
                <a:cubicBezTo>
                  <a:pt x="11382116" y="187343"/>
                  <a:pt x="11391063" y="512793"/>
                  <a:pt x="11405320" y="753971"/>
                </a:cubicBezTo>
                <a:cubicBezTo>
                  <a:pt x="11419577" y="995149"/>
                  <a:pt x="11385021" y="1224817"/>
                  <a:pt x="11405320" y="1403945"/>
                </a:cubicBezTo>
                <a:cubicBezTo>
                  <a:pt x="11425619" y="1583073"/>
                  <a:pt x="11388013" y="1795606"/>
                  <a:pt x="11405320" y="1949924"/>
                </a:cubicBezTo>
                <a:cubicBezTo>
                  <a:pt x="11422627" y="2104242"/>
                  <a:pt x="11407906" y="2255691"/>
                  <a:pt x="11405320" y="2547901"/>
                </a:cubicBezTo>
                <a:cubicBezTo>
                  <a:pt x="11402734" y="2840111"/>
                  <a:pt x="11385712" y="2964439"/>
                  <a:pt x="11405320" y="3145877"/>
                </a:cubicBezTo>
                <a:cubicBezTo>
                  <a:pt x="11424928" y="3327315"/>
                  <a:pt x="11417819" y="3404195"/>
                  <a:pt x="11405320" y="3639858"/>
                </a:cubicBezTo>
                <a:cubicBezTo>
                  <a:pt x="11392821" y="3875521"/>
                  <a:pt x="11405183" y="4060098"/>
                  <a:pt x="11405320" y="4185837"/>
                </a:cubicBezTo>
                <a:cubicBezTo>
                  <a:pt x="11405457" y="4311576"/>
                  <a:pt x="11428721" y="4776566"/>
                  <a:pt x="11405320" y="5199797"/>
                </a:cubicBezTo>
                <a:cubicBezTo>
                  <a:pt x="11283833" y="5224336"/>
                  <a:pt x="11057325" y="5188308"/>
                  <a:pt x="10848472" y="5199797"/>
                </a:cubicBezTo>
                <a:cubicBezTo>
                  <a:pt x="10639619" y="5211286"/>
                  <a:pt x="10426622" y="5205959"/>
                  <a:pt x="10177571" y="5199797"/>
                </a:cubicBezTo>
                <a:cubicBezTo>
                  <a:pt x="9928520" y="5193635"/>
                  <a:pt x="9836222" y="5196343"/>
                  <a:pt x="9734776" y="5199797"/>
                </a:cubicBezTo>
                <a:cubicBezTo>
                  <a:pt x="9633330" y="5203251"/>
                  <a:pt x="9407703" y="5178800"/>
                  <a:pt x="9291981" y="5199797"/>
                </a:cubicBezTo>
                <a:cubicBezTo>
                  <a:pt x="9176260" y="5220794"/>
                  <a:pt x="9024009" y="5211437"/>
                  <a:pt x="8849187" y="5199797"/>
                </a:cubicBezTo>
                <a:cubicBezTo>
                  <a:pt x="8674365" y="5188157"/>
                  <a:pt x="8577378" y="5183351"/>
                  <a:pt x="8406392" y="5199797"/>
                </a:cubicBezTo>
                <a:cubicBezTo>
                  <a:pt x="8235407" y="5216243"/>
                  <a:pt x="8067773" y="5206505"/>
                  <a:pt x="7849544" y="5199797"/>
                </a:cubicBezTo>
                <a:cubicBezTo>
                  <a:pt x="7631315" y="5193089"/>
                  <a:pt x="7452511" y="5189259"/>
                  <a:pt x="7292696" y="5199797"/>
                </a:cubicBezTo>
                <a:cubicBezTo>
                  <a:pt x="7132881" y="5210335"/>
                  <a:pt x="6681337" y="5236280"/>
                  <a:pt x="6507741" y="5199797"/>
                </a:cubicBezTo>
                <a:cubicBezTo>
                  <a:pt x="6334146" y="5163314"/>
                  <a:pt x="6028262" y="5223903"/>
                  <a:pt x="5836840" y="5199797"/>
                </a:cubicBezTo>
                <a:cubicBezTo>
                  <a:pt x="5645418" y="5175691"/>
                  <a:pt x="5425991" y="5204529"/>
                  <a:pt x="5165939" y="5199797"/>
                </a:cubicBezTo>
                <a:cubicBezTo>
                  <a:pt x="4905887" y="5195065"/>
                  <a:pt x="4568583" y="5158650"/>
                  <a:pt x="4266931" y="5199797"/>
                </a:cubicBezTo>
                <a:cubicBezTo>
                  <a:pt x="3965279" y="5240944"/>
                  <a:pt x="3741472" y="5230012"/>
                  <a:pt x="3596030" y="5199797"/>
                </a:cubicBezTo>
                <a:cubicBezTo>
                  <a:pt x="3450588" y="5169582"/>
                  <a:pt x="2929155" y="5184155"/>
                  <a:pt x="2697023" y="5199797"/>
                </a:cubicBezTo>
                <a:cubicBezTo>
                  <a:pt x="2464891" y="5215439"/>
                  <a:pt x="2285272" y="5199917"/>
                  <a:pt x="2140175" y="5199797"/>
                </a:cubicBezTo>
                <a:cubicBezTo>
                  <a:pt x="1995078" y="5199677"/>
                  <a:pt x="1628765" y="5236754"/>
                  <a:pt x="1241167" y="5199797"/>
                </a:cubicBezTo>
                <a:cubicBezTo>
                  <a:pt x="853569" y="5162840"/>
                  <a:pt x="917671" y="5206464"/>
                  <a:pt x="798372" y="5199797"/>
                </a:cubicBezTo>
                <a:cubicBezTo>
                  <a:pt x="679074" y="5193130"/>
                  <a:pt x="316633" y="5236939"/>
                  <a:pt x="0" y="5199797"/>
                </a:cubicBezTo>
                <a:cubicBezTo>
                  <a:pt x="-27350" y="4922589"/>
                  <a:pt x="-24374" y="4613509"/>
                  <a:pt x="0" y="4445826"/>
                </a:cubicBezTo>
                <a:cubicBezTo>
                  <a:pt x="24374" y="4278143"/>
                  <a:pt x="-2119" y="4028229"/>
                  <a:pt x="0" y="3691856"/>
                </a:cubicBezTo>
                <a:cubicBezTo>
                  <a:pt x="2119" y="3355483"/>
                  <a:pt x="-2478" y="3347702"/>
                  <a:pt x="0" y="3093879"/>
                </a:cubicBezTo>
                <a:cubicBezTo>
                  <a:pt x="2478" y="2840056"/>
                  <a:pt x="22964" y="2761636"/>
                  <a:pt x="0" y="2547901"/>
                </a:cubicBezTo>
                <a:cubicBezTo>
                  <a:pt x="-22964" y="2334166"/>
                  <a:pt x="2761" y="2213608"/>
                  <a:pt x="0" y="1949924"/>
                </a:cubicBezTo>
                <a:cubicBezTo>
                  <a:pt x="-2761" y="1686240"/>
                  <a:pt x="13782" y="1417925"/>
                  <a:pt x="0" y="1247951"/>
                </a:cubicBezTo>
                <a:cubicBezTo>
                  <a:pt x="-13782" y="1077977"/>
                  <a:pt x="16572" y="276803"/>
                  <a:pt x="0" y="0"/>
                </a:cubicBezTo>
                <a:close/>
              </a:path>
              <a:path w="11405320" h="5199797" stroke="0" extrusionOk="0">
                <a:moveTo>
                  <a:pt x="0" y="0"/>
                </a:moveTo>
                <a:cubicBezTo>
                  <a:pt x="212504" y="-6128"/>
                  <a:pt x="235835" y="-9012"/>
                  <a:pt x="442795" y="0"/>
                </a:cubicBezTo>
                <a:cubicBezTo>
                  <a:pt x="649755" y="9012"/>
                  <a:pt x="788138" y="-13015"/>
                  <a:pt x="885590" y="0"/>
                </a:cubicBezTo>
                <a:cubicBezTo>
                  <a:pt x="983042" y="13015"/>
                  <a:pt x="1058786" y="-15300"/>
                  <a:pt x="1214331" y="0"/>
                </a:cubicBezTo>
                <a:cubicBezTo>
                  <a:pt x="1369876" y="15300"/>
                  <a:pt x="1569981" y="12598"/>
                  <a:pt x="1885232" y="0"/>
                </a:cubicBezTo>
                <a:cubicBezTo>
                  <a:pt x="2200483" y="-12598"/>
                  <a:pt x="2204063" y="-3035"/>
                  <a:pt x="2442080" y="0"/>
                </a:cubicBezTo>
                <a:cubicBezTo>
                  <a:pt x="2680097" y="3035"/>
                  <a:pt x="2900602" y="5253"/>
                  <a:pt x="3227035" y="0"/>
                </a:cubicBezTo>
                <a:cubicBezTo>
                  <a:pt x="3553468" y="-5253"/>
                  <a:pt x="3690999" y="4628"/>
                  <a:pt x="4126042" y="0"/>
                </a:cubicBezTo>
                <a:cubicBezTo>
                  <a:pt x="4561085" y="-4628"/>
                  <a:pt x="4557656" y="-20007"/>
                  <a:pt x="4682890" y="0"/>
                </a:cubicBezTo>
                <a:cubicBezTo>
                  <a:pt x="4808124" y="20007"/>
                  <a:pt x="5084613" y="-6945"/>
                  <a:pt x="5353791" y="0"/>
                </a:cubicBezTo>
                <a:cubicBezTo>
                  <a:pt x="5622969" y="6945"/>
                  <a:pt x="5865997" y="-25340"/>
                  <a:pt x="6138746" y="0"/>
                </a:cubicBezTo>
                <a:cubicBezTo>
                  <a:pt x="6411495" y="25340"/>
                  <a:pt x="6315814" y="-6624"/>
                  <a:pt x="6467487" y="0"/>
                </a:cubicBezTo>
                <a:cubicBezTo>
                  <a:pt x="6619160" y="6624"/>
                  <a:pt x="6649940" y="7604"/>
                  <a:pt x="6796229" y="0"/>
                </a:cubicBezTo>
                <a:cubicBezTo>
                  <a:pt x="6942518" y="-7604"/>
                  <a:pt x="7238822" y="-8141"/>
                  <a:pt x="7353077" y="0"/>
                </a:cubicBezTo>
                <a:cubicBezTo>
                  <a:pt x="7467332" y="8141"/>
                  <a:pt x="7649420" y="19364"/>
                  <a:pt x="7795872" y="0"/>
                </a:cubicBezTo>
                <a:cubicBezTo>
                  <a:pt x="7942324" y="-19364"/>
                  <a:pt x="8119178" y="2878"/>
                  <a:pt x="8238666" y="0"/>
                </a:cubicBezTo>
                <a:cubicBezTo>
                  <a:pt x="8358154" y="-2878"/>
                  <a:pt x="8608732" y="2356"/>
                  <a:pt x="8795514" y="0"/>
                </a:cubicBezTo>
                <a:cubicBezTo>
                  <a:pt x="8982296" y="-2356"/>
                  <a:pt x="9197699" y="-27314"/>
                  <a:pt x="9580469" y="0"/>
                </a:cubicBezTo>
                <a:cubicBezTo>
                  <a:pt x="9963239" y="27314"/>
                  <a:pt x="10283194" y="19593"/>
                  <a:pt x="10479476" y="0"/>
                </a:cubicBezTo>
                <a:cubicBezTo>
                  <a:pt x="10675758" y="-19593"/>
                  <a:pt x="10955901" y="-4933"/>
                  <a:pt x="11405320" y="0"/>
                </a:cubicBezTo>
                <a:cubicBezTo>
                  <a:pt x="11398637" y="177407"/>
                  <a:pt x="11400424" y="302967"/>
                  <a:pt x="11405320" y="493981"/>
                </a:cubicBezTo>
                <a:cubicBezTo>
                  <a:pt x="11410216" y="684995"/>
                  <a:pt x="11381033" y="847754"/>
                  <a:pt x="11405320" y="987961"/>
                </a:cubicBezTo>
                <a:cubicBezTo>
                  <a:pt x="11429607" y="1128168"/>
                  <a:pt x="11379373" y="1440714"/>
                  <a:pt x="11405320" y="1741932"/>
                </a:cubicBezTo>
                <a:cubicBezTo>
                  <a:pt x="11431267" y="2043150"/>
                  <a:pt x="11390326" y="2137410"/>
                  <a:pt x="11405320" y="2287911"/>
                </a:cubicBezTo>
                <a:cubicBezTo>
                  <a:pt x="11420314" y="2438412"/>
                  <a:pt x="11421293" y="2877855"/>
                  <a:pt x="11405320" y="3041881"/>
                </a:cubicBezTo>
                <a:cubicBezTo>
                  <a:pt x="11389348" y="3205907"/>
                  <a:pt x="11402510" y="3436488"/>
                  <a:pt x="11405320" y="3639858"/>
                </a:cubicBezTo>
                <a:cubicBezTo>
                  <a:pt x="11408130" y="3843228"/>
                  <a:pt x="11398097" y="4145394"/>
                  <a:pt x="11405320" y="4289833"/>
                </a:cubicBezTo>
                <a:cubicBezTo>
                  <a:pt x="11412543" y="4434272"/>
                  <a:pt x="11418753" y="4814790"/>
                  <a:pt x="11405320" y="5199797"/>
                </a:cubicBezTo>
                <a:cubicBezTo>
                  <a:pt x="11148129" y="5172670"/>
                  <a:pt x="11009695" y="5192686"/>
                  <a:pt x="10848472" y="5199797"/>
                </a:cubicBezTo>
                <a:cubicBezTo>
                  <a:pt x="10687249" y="5206908"/>
                  <a:pt x="10390434" y="5222606"/>
                  <a:pt x="10177571" y="5199797"/>
                </a:cubicBezTo>
                <a:cubicBezTo>
                  <a:pt x="9964708" y="5176988"/>
                  <a:pt x="9937745" y="5216595"/>
                  <a:pt x="9734776" y="5199797"/>
                </a:cubicBezTo>
                <a:cubicBezTo>
                  <a:pt x="9531808" y="5182999"/>
                  <a:pt x="9185565" y="5203800"/>
                  <a:pt x="8949822" y="5199797"/>
                </a:cubicBezTo>
                <a:cubicBezTo>
                  <a:pt x="8714079" y="5195794"/>
                  <a:pt x="8644256" y="5179087"/>
                  <a:pt x="8392974" y="5199797"/>
                </a:cubicBezTo>
                <a:cubicBezTo>
                  <a:pt x="8141692" y="5220507"/>
                  <a:pt x="7869480" y="5204416"/>
                  <a:pt x="7493966" y="5199797"/>
                </a:cubicBezTo>
                <a:cubicBezTo>
                  <a:pt x="7118452" y="5195178"/>
                  <a:pt x="7136360" y="5227220"/>
                  <a:pt x="6937118" y="5199797"/>
                </a:cubicBezTo>
                <a:cubicBezTo>
                  <a:pt x="6737876" y="5172374"/>
                  <a:pt x="6427875" y="5236933"/>
                  <a:pt x="6038111" y="5199797"/>
                </a:cubicBezTo>
                <a:cubicBezTo>
                  <a:pt x="5648347" y="5162661"/>
                  <a:pt x="5685241" y="5200084"/>
                  <a:pt x="5481263" y="5199797"/>
                </a:cubicBezTo>
                <a:cubicBezTo>
                  <a:pt x="5277285" y="5199510"/>
                  <a:pt x="4941551" y="5188021"/>
                  <a:pt x="4696308" y="5199797"/>
                </a:cubicBezTo>
                <a:cubicBezTo>
                  <a:pt x="4451065" y="5211573"/>
                  <a:pt x="4243213" y="5161256"/>
                  <a:pt x="3911354" y="5199797"/>
                </a:cubicBezTo>
                <a:cubicBezTo>
                  <a:pt x="3579495" y="5238338"/>
                  <a:pt x="3582270" y="5181651"/>
                  <a:pt x="3468559" y="5199797"/>
                </a:cubicBezTo>
                <a:cubicBezTo>
                  <a:pt x="3354848" y="5217943"/>
                  <a:pt x="2942088" y="5171546"/>
                  <a:pt x="2797658" y="5199797"/>
                </a:cubicBezTo>
                <a:cubicBezTo>
                  <a:pt x="2653228" y="5228048"/>
                  <a:pt x="2626693" y="5191897"/>
                  <a:pt x="2468916" y="5199797"/>
                </a:cubicBezTo>
                <a:cubicBezTo>
                  <a:pt x="2311139" y="5207697"/>
                  <a:pt x="2032674" y="5187269"/>
                  <a:pt x="1798015" y="5199797"/>
                </a:cubicBezTo>
                <a:cubicBezTo>
                  <a:pt x="1563356" y="5212325"/>
                  <a:pt x="1572838" y="5189168"/>
                  <a:pt x="1469274" y="5199797"/>
                </a:cubicBezTo>
                <a:cubicBezTo>
                  <a:pt x="1365710" y="5210426"/>
                  <a:pt x="541919" y="5179797"/>
                  <a:pt x="0" y="5199797"/>
                </a:cubicBezTo>
                <a:cubicBezTo>
                  <a:pt x="-15403" y="5050390"/>
                  <a:pt x="-9100" y="4790979"/>
                  <a:pt x="0" y="4549822"/>
                </a:cubicBezTo>
                <a:cubicBezTo>
                  <a:pt x="9100" y="4308666"/>
                  <a:pt x="-12668" y="4244548"/>
                  <a:pt x="0" y="4055842"/>
                </a:cubicBezTo>
                <a:cubicBezTo>
                  <a:pt x="12668" y="3867136"/>
                  <a:pt x="18077" y="3710143"/>
                  <a:pt x="0" y="3457865"/>
                </a:cubicBezTo>
                <a:cubicBezTo>
                  <a:pt x="-18077" y="3205587"/>
                  <a:pt x="4097" y="3115657"/>
                  <a:pt x="0" y="2859888"/>
                </a:cubicBezTo>
                <a:cubicBezTo>
                  <a:pt x="-4097" y="2604119"/>
                  <a:pt x="-15943" y="2331863"/>
                  <a:pt x="0" y="2105918"/>
                </a:cubicBezTo>
                <a:cubicBezTo>
                  <a:pt x="15943" y="1879973"/>
                  <a:pt x="-3052" y="1819239"/>
                  <a:pt x="0" y="1559939"/>
                </a:cubicBezTo>
                <a:cubicBezTo>
                  <a:pt x="3052" y="1300639"/>
                  <a:pt x="14468" y="1003636"/>
                  <a:pt x="0" y="857967"/>
                </a:cubicBezTo>
                <a:cubicBezTo>
                  <a:pt x="-14468" y="712298"/>
                  <a:pt x="21001" y="222337"/>
                  <a:pt x="0" y="0"/>
                </a:cubicBezTo>
                <a:close/>
              </a:path>
            </a:pathLst>
          </a:custGeom>
          <a:solidFill>
            <a:schemeClr val="bg1"/>
          </a:solidFill>
          <a:ln w="76200">
            <a:solidFill>
              <a:schemeClr val="bg1"/>
            </a:solidFill>
            <a:extLst>
              <a:ext uri="{C807C97D-BFC1-408E-A445-0C87EB9F89A2}">
                <ask:lineSketchStyleProps xmlns:ask="http://schemas.microsoft.com/office/drawing/2018/sketchyshapes" sd="221368493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Picture 4">
            <a:extLst>
              <a:ext uri="{FF2B5EF4-FFF2-40B4-BE49-F238E27FC236}">
                <a16:creationId xmlns:a16="http://schemas.microsoft.com/office/drawing/2014/main" id="{75EF8F1B-7124-32E2-BBBE-7FCD4ECF6254}"/>
              </a:ext>
            </a:extLst>
          </p:cNvPr>
          <p:cNvPicPr>
            <a:picLocks noChangeAspect="1"/>
          </p:cNvPicPr>
          <p:nvPr/>
        </p:nvPicPr>
        <p:blipFill>
          <a:blip r:embed="rId3"/>
          <a:stretch>
            <a:fillRect/>
          </a:stretch>
        </p:blipFill>
        <p:spPr>
          <a:xfrm>
            <a:off x="867507" y="1123527"/>
            <a:ext cx="2751368" cy="4604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1030" name="Straight Connector 1029">
            <a:extLst>
              <a:ext uri="{FF2B5EF4-FFF2-40B4-BE49-F238E27FC236}">
                <a16:creationId xmlns:a16="http://schemas.microsoft.com/office/drawing/2014/main" id="{DCD67800-37AC-4E14-89B0-F79DCB3FB8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16560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1032" name="Straight Connector 1031">
            <a:extLst>
              <a:ext uri="{FF2B5EF4-FFF2-40B4-BE49-F238E27FC236}">
                <a16:creationId xmlns:a16="http://schemas.microsoft.com/office/drawing/2014/main" id="{20F1788F-A5AE-4188-8274-F7F2E3833EC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99592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1026" name="Picture 2">
            <a:extLst>
              <a:ext uri="{FF2B5EF4-FFF2-40B4-BE49-F238E27FC236}">
                <a16:creationId xmlns:a16="http://schemas.microsoft.com/office/drawing/2014/main" id="{BDB984B3-3AEC-E90B-06AD-A9B73642B22E}"/>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358" b="8735"/>
          <a:stretch/>
        </p:blipFill>
        <p:spPr bwMode="auto">
          <a:xfrm rot="5400000">
            <a:off x="7607712" y="2011547"/>
            <a:ext cx="4604800" cy="28287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0EB3A56D-F2E2-B8A6-8C9B-8EBCDBFAAF11}"/>
              </a:ext>
            </a:extLst>
          </p:cNvPr>
          <p:cNvPicPr>
            <a:picLocks noChangeAspect="1"/>
          </p:cNvPicPr>
          <p:nvPr/>
        </p:nvPicPr>
        <p:blipFill>
          <a:blip r:embed="rId5"/>
          <a:stretch>
            <a:fillRect/>
          </a:stretch>
        </p:blipFill>
        <p:spPr>
          <a:xfrm>
            <a:off x="4112920" y="1419366"/>
            <a:ext cx="3932435" cy="40126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910752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1E5D5-1BC8-E1C6-929A-F7EF2C25BB06}"/>
              </a:ext>
            </a:extLst>
          </p:cNvPr>
          <p:cNvSpPr>
            <a:spLocks noGrp="1"/>
          </p:cNvSpPr>
          <p:nvPr>
            <p:ph type="title"/>
          </p:nvPr>
        </p:nvSpPr>
        <p:spPr>
          <a:xfrm>
            <a:off x="838200" y="365125"/>
            <a:ext cx="5135217" cy="1325563"/>
          </a:xfrm>
        </p:spPr>
        <p:txBody>
          <a:bodyPr/>
          <a:lstStyle/>
          <a:p>
            <a:r>
              <a:rPr lang="nl-NL">
                <a:latin typeface="Alasassy Caps"/>
              </a:rPr>
              <a:t>Lost het ons probleem op?</a:t>
            </a:r>
          </a:p>
        </p:txBody>
      </p:sp>
      <p:sp>
        <p:nvSpPr>
          <p:cNvPr id="4" name="Tekstvak 3">
            <a:extLst>
              <a:ext uri="{FF2B5EF4-FFF2-40B4-BE49-F238E27FC236}">
                <a16:creationId xmlns:a16="http://schemas.microsoft.com/office/drawing/2014/main" id="{938F7B0F-8B30-2DC8-728B-68F27F4A9007}"/>
              </a:ext>
            </a:extLst>
          </p:cNvPr>
          <p:cNvSpPr txBox="1"/>
          <p:nvPr/>
        </p:nvSpPr>
        <p:spPr>
          <a:xfrm>
            <a:off x="587523" y="1711690"/>
            <a:ext cx="5636569" cy="1200329"/>
          </a:xfrm>
          <a:prstGeom prst="rect">
            <a:avLst/>
          </a:prstGeom>
          <a:noFill/>
        </p:spPr>
        <p:txBody>
          <a:bodyPr wrap="square" rtlCol="0">
            <a:spAutoFit/>
          </a:bodyPr>
          <a:lstStyle/>
          <a:p>
            <a:pPr algn="ctr"/>
            <a:r>
              <a:rPr lang="nl-NL" sz="2400" kern="100">
                <a:effectLst/>
                <a:latin typeface="Alasassy Caps" pitchFamily="2" charset="0"/>
                <a:ea typeface="Neue Haas Grotesk Text Pro" panose="020B0504020202020204" pitchFamily="34" charset="0"/>
                <a:cs typeface="Neue Haas Grotesk Text Pro" panose="020B0504020202020204" pitchFamily="34" charset="0"/>
              </a:rPr>
              <a:t>“Hoe kunnen middelbare scholen hun </a:t>
            </a:r>
            <a:r>
              <a:rPr lang="nl-NL" sz="2400" kern="100">
                <a:solidFill>
                  <a:srgbClr val="FF0000"/>
                </a:solidFill>
                <a:effectLst/>
                <a:latin typeface="Alasassy Caps" pitchFamily="2" charset="0"/>
                <a:ea typeface="Neue Haas Grotesk Text Pro" panose="020B0504020202020204" pitchFamily="34" charset="0"/>
                <a:cs typeface="Neue Haas Grotesk Text Pro" panose="020B0504020202020204" pitchFamily="34" charset="0"/>
              </a:rPr>
              <a:t>scholieren</a:t>
            </a:r>
            <a:r>
              <a:rPr lang="nl-NL" sz="2400" kern="100">
                <a:effectLst/>
                <a:latin typeface="Alasassy Caps" pitchFamily="2" charset="0"/>
                <a:ea typeface="Neue Haas Grotesk Text Pro" panose="020B0504020202020204" pitchFamily="34" charset="0"/>
                <a:cs typeface="Neue Haas Grotesk Text Pro" panose="020B0504020202020204" pitchFamily="34" charset="0"/>
              </a:rPr>
              <a:t> een </a:t>
            </a:r>
            <a:r>
              <a:rPr lang="nl-NL" sz="2400" kern="100">
                <a:solidFill>
                  <a:srgbClr val="FF0000"/>
                </a:solidFill>
                <a:effectLst/>
                <a:latin typeface="Alasassy Caps" pitchFamily="2" charset="0"/>
                <a:ea typeface="Neue Haas Grotesk Text Pro" panose="020B0504020202020204" pitchFamily="34" charset="0"/>
                <a:cs typeface="Neue Haas Grotesk Text Pro" panose="020B0504020202020204" pitchFamily="34" charset="0"/>
              </a:rPr>
              <a:t>interactief hulpmiddel </a:t>
            </a:r>
            <a:r>
              <a:rPr lang="nl-NL" sz="2400" kern="100">
                <a:effectLst/>
                <a:latin typeface="Alasassy Caps" pitchFamily="2" charset="0"/>
                <a:ea typeface="Neue Haas Grotesk Text Pro" panose="020B0504020202020204" pitchFamily="34" charset="0"/>
                <a:cs typeface="Neue Haas Grotesk Text Pro" panose="020B0504020202020204" pitchFamily="34" charset="0"/>
              </a:rPr>
              <a:t>aanbieden dat helpt tegen het </a:t>
            </a:r>
            <a:r>
              <a:rPr lang="nl-NL" sz="2400" kern="100">
                <a:solidFill>
                  <a:srgbClr val="FF0000"/>
                </a:solidFill>
                <a:effectLst/>
                <a:latin typeface="Alasassy Caps" pitchFamily="2" charset="0"/>
                <a:ea typeface="Neue Haas Grotesk Text Pro" panose="020B0504020202020204" pitchFamily="34" charset="0"/>
                <a:cs typeface="Neue Haas Grotesk Text Pro" panose="020B0504020202020204" pitchFamily="34" charset="0"/>
              </a:rPr>
              <a:t>rondzwerven</a:t>
            </a:r>
            <a:r>
              <a:rPr lang="nl-NL" sz="2400" kern="100">
                <a:effectLst/>
                <a:latin typeface="Alasassy Caps" pitchFamily="2" charset="0"/>
                <a:ea typeface="Neue Haas Grotesk Text Pro" panose="020B0504020202020204" pitchFamily="34" charset="0"/>
                <a:cs typeface="Neue Haas Grotesk Text Pro" panose="020B0504020202020204" pitchFamily="34" charset="0"/>
              </a:rPr>
              <a:t> van plastic </a:t>
            </a:r>
            <a:r>
              <a:rPr lang="nl-NL" sz="2400" kern="100">
                <a:solidFill>
                  <a:srgbClr val="FF0000"/>
                </a:solidFill>
                <a:effectLst/>
                <a:latin typeface="Alasassy Caps" pitchFamily="2" charset="0"/>
                <a:ea typeface="Neue Haas Grotesk Text Pro" panose="020B0504020202020204" pitchFamily="34" charset="0"/>
                <a:cs typeface="Neue Haas Grotesk Text Pro" panose="020B0504020202020204" pitchFamily="34" charset="0"/>
              </a:rPr>
              <a:t>flesjes en blikjes</a:t>
            </a:r>
            <a:r>
              <a:rPr lang="nl-NL" sz="2400" kern="100">
                <a:effectLst/>
                <a:latin typeface="Alasassy Caps" pitchFamily="2" charset="0"/>
                <a:ea typeface="Neue Haas Grotesk Text Pro" panose="020B0504020202020204" pitchFamily="34" charset="0"/>
                <a:cs typeface="Neue Haas Grotesk Text Pro" panose="020B0504020202020204" pitchFamily="34" charset="0"/>
              </a:rPr>
              <a:t>?”</a:t>
            </a:r>
            <a:endParaRPr lang="nl-NL" sz="2400" kern="100">
              <a:effectLst/>
              <a:latin typeface="Alasassy Caps" pitchFamily="2" charset="0"/>
              <a:ea typeface="Aptos" panose="020B0004020202020204" pitchFamily="34" charset="0"/>
              <a:cs typeface="Arial" panose="020B0604020202020204" pitchFamily="34" charset="0"/>
            </a:endParaRPr>
          </a:p>
        </p:txBody>
      </p:sp>
      <p:sp>
        <p:nvSpPr>
          <p:cNvPr id="5" name="Tekstvak 4">
            <a:extLst>
              <a:ext uri="{FF2B5EF4-FFF2-40B4-BE49-F238E27FC236}">
                <a16:creationId xmlns:a16="http://schemas.microsoft.com/office/drawing/2014/main" id="{0CD262CC-2928-0DB9-02D5-B05A9A21CA42}"/>
              </a:ext>
            </a:extLst>
          </p:cNvPr>
          <p:cNvSpPr txBox="1"/>
          <p:nvPr/>
        </p:nvSpPr>
        <p:spPr>
          <a:xfrm>
            <a:off x="5859652" y="4800297"/>
            <a:ext cx="1497526" cy="523220"/>
          </a:xfrm>
          <a:prstGeom prst="rect">
            <a:avLst/>
          </a:prstGeom>
          <a:ln>
            <a:noFill/>
          </a:ln>
        </p:spPr>
        <p:style>
          <a:lnRef idx="2">
            <a:schemeClr val="accent1"/>
          </a:lnRef>
          <a:fillRef idx="1">
            <a:schemeClr val="lt1"/>
          </a:fillRef>
          <a:effectRef idx="0">
            <a:schemeClr val="accent1"/>
          </a:effectRef>
          <a:fontRef idx="minor">
            <a:schemeClr val="dk1"/>
          </a:fontRef>
        </p:style>
        <p:txBody>
          <a:bodyPr wrap="none" lIns="91440" tIns="45720" rIns="91440" bIns="45720" rtlCol="0" anchor="t">
            <a:spAutoFit/>
          </a:bodyPr>
          <a:lstStyle/>
          <a:p>
            <a:r>
              <a:rPr lang="nl-NL" sz="2800">
                <a:latin typeface="Alasassy Caps"/>
              </a:rPr>
              <a:t>competitief</a:t>
            </a:r>
          </a:p>
        </p:txBody>
      </p:sp>
      <p:sp>
        <p:nvSpPr>
          <p:cNvPr id="6" name="Tekstvak 5">
            <a:extLst>
              <a:ext uri="{FF2B5EF4-FFF2-40B4-BE49-F238E27FC236}">
                <a16:creationId xmlns:a16="http://schemas.microsoft.com/office/drawing/2014/main" id="{FEE9FB6F-E658-E454-2CB6-0765DE8B865F}"/>
              </a:ext>
            </a:extLst>
          </p:cNvPr>
          <p:cNvSpPr txBox="1"/>
          <p:nvPr/>
        </p:nvSpPr>
        <p:spPr>
          <a:xfrm>
            <a:off x="9432148" y="4753911"/>
            <a:ext cx="1763303" cy="954107"/>
          </a:xfrm>
          <a:prstGeom prst="rect">
            <a:avLst/>
          </a:prstGeom>
          <a:ln>
            <a:noFill/>
          </a:ln>
        </p:spPr>
        <p:style>
          <a:lnRef idx="2">
            <a:schemeClr val="accent1"/>
          </a:lnRef>
          <a:fillRef idx="1">
            <a:schemeClr val="lt1"/>
          </a:fillRef>
          <a:effectRef idx="0">
            <a:schemeClr val="accent1"/>
          </a:effectRef>
          <a:fontRef idx="minor">
            <a:schemeClr val="dk1"/>
          </a:fontRef>
        </p:style>
        <p:txBody>
          <a:bodyPr wrap="none" lIns="91440" tIns="45720" rIns="91440" bIns="45720" rtlCol="0" anchor="ctr">
            <a:spAutoFit/>
          </a:bodyPr>
          <a:lstStyle/>
          <a:p>
            <a:pPr algn="r"/>
            <a:r>
              <a:rPr lang="nl-NL" sz="2800">
                <a:latin typeface="Alasassy Caps"/>
              </a:rPr>
              <a:t>Visueel</a:t>
            </a:r>
          </a:p>
          <a:p>
            <a:pPr algn="ctr"/>
            <a:r>
              <a:rPr lang="nl-NL" sz="2800">
                <a:latin typeface="Alasassy Caps"/>
              </a:rPr>
              <a:t>aantrekkelijk</a:t>
            </a:r>
          </a:p>
        </p:txBody>
      </p:sp>
      <p:sp>
        <p:nvSpPr>
          <p:cNvPr id="9" name="Tekstvak 8">
            <a:extLst>
              <a:ext uri="{FF2B5EF4-FFF2-40B4-BE49-F238E27FC236}">
                <a16:creationId xmlns:a16="http://schemas.microsoft.com/office/drawing/2014/main" id="{1C511C54-E394-1520-8C45-85577CCEAA98}"/>
              </a:ext>
            </a:extLst>
          </p:cNvPr>
          <p:cNvSpPr txBox="1"/>
          <p:nvPr/>
        </p:nvSpPr>
        <p:spPr>
          <a:xfrm>
            <a:off x="7879431" y="1711690"/>
            <a:ext cx="1776512" cy="954107"/>
          </a:xfrm>
          <a:prstGeom prst="rect">
            <a:avLst/>
          </a:prstGeom>
          <a:ln>
            <a:noFill/>
          </a:ln>
        </p:spPr>
        <p:style>
          <a:lnRef idx="2">
            <a:schemeClr val="accent1"/>
          </a:lnRef>
          <a:fillRef idx="1">
            <a:schemeClr val="lt1"/>
          </a:fillRef>
          <a:effectRef idx="0">
            <a:schemeClr val="accent1"/>
          </a:effectRef>
          <a:fontRef idx="minor">
            <a:schemeClr val="dk1"/>
          </a:fontRef>
        </p:style>
        <p:txBody>
          <a:bodyPr wrap="none" lIns="91440" tIns="45720" rIns="91440" bIns="45720" rtlCol="0" anchor="t">
            <a:spAutoFit/>
          </a:bodyPr>
          <a:lstStyle/>
          <a:p>
            <a:pPr algn="ctr"/>
            <a:r>
              <a:rPr lang="nl-NL" sz="2800">
                <a:latin typeface="Alasassy Caps"/>
              </a:rPr>
              <a:t>Doelgericht</a:t>
            </a:r>
            <a:endParaRPr lang="nl-NL"/>
          </a:p>
          <a:p>
            <a:pPr algn="ctr"/>
            <a:r>
              <a:rPr lang="nl-NL" sz="2800">
                <a:latin typeface="Alasassy Caps"/>
              </a:rPr>
              <a:t>(schooluitje!!)</a:t>
            </a:r>
          </a:p>
        </p:txBody>
      </p:sp>
      <p:sp>
        <p:nvSpPr>
          <p:cNvPr id="18" name="Gelijkbenige driehoek 17">
            <a:extLst>
              <a:ext uri="{FF2B5EF4-FFF2-40B4-BE49-F238E27FC236}">
                <a16:creationId xmlns:a16="http://schemas.microsoft.com/office/drawing/2014/main" id="{50A8DC9B-920A-64F9-935B-AEC1FE595CFE}"/>
              </a:ext>
            </a:extLst>
          </p:cNvPr>
          <p:cNvSpPr/>
          <p:nvPr/>
        </p:nvSpPr>
        <p:spPr>
          <a:xfrm>
            <a:off x="7464948" y="2815805"/>
            <a:ext cx="2605478" cy="2246102"/>
          </a:xfrm>
          <a:prstGeom prst="triangle">
            <a:avLst/>
          </a:prstGeom>
          <a:noFill/>
          <a:ln w="57150">
            <a:solidFill>
              <a:schemeClr val="accent2"/>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Pijl: gebogen 23">
            <a:extLst>
              <a:ext uri="{FF2B5EF4-FFF2-40B4-BE49-F238E27FC236}">
                <a16:creationId xmlns:a16="http://schemas.microsoft.com/office/drawing/2014/main" id="{8E00718C-8548-5BD5-AFCC-202808144E37}"/>
              </a:ext>
            </a:extLst>
          </p:cNvPr>
          <p:cNvSpPr/>
          <p:nvPr/>
        </p:nvSpPr>
        <p:spPr>
          <a:xfrm flipV="1">
            <a:off x="3039628" y="3183356"/>
            <a:ext cx="2536595" cy="1485900"/>
          </a:xfrm>
          <a:prstGeom prst="bentArrow">
            <a:avLst>
              <a:gd name="adj1" fmla="val 25000"/>
              <a:gd name="adj2" fmla="val 25334"/>
              <a:gd name="adj3" fmla="val 25000"/>
              <a:gd name="adj4" fmla="val 43750"/>
            </a:avLst>
          </a:prstGeom>
          <a:ln w="38100"/>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nl-NL">
              <a:solidFill>
                <a:schemeClr val="tx1"/>
              </a:solidFill>
            </a:endParaRPr>
          </a:p>
        </p:txBody>
      </p:sp>
      <p:sp>
        <p:nvSpPr>
          <p:cNvPr id="25" name="Ovaal 24">
            <a:extLst>
              <a:ext uri="{FF2B5EF4-FFF2-40B4-BE49-F238E27FC236}">
                <a16:creationId xmlns:a16="http://schemas.microsoft.com/office/drawing/2014/main" id="{CDDD4814-7979-A122-0FFA-849B7047B7AD}"/>
              </a:ext>
            </a:extLst>
          </p:cNvPr>
          <p:cNvSpPr/>
          <p:nvPr/>
        </p:nvSpPr>
        <p:spPr>
          <a:xfrm>
            <a:off x="8610569" y="2597784"/>
            <a:ext cx="314235" cy="314235"/>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nl-NL"/>
          </a:p>
        </p:txBody>
      </p:sp>
      <p:sp>
        <p:nvSpPr>
          <p:cNvPr id="26" name="Ovaal 25">
            <a:extLst>
              <a:ext uri="{FF2B5EF4-FFF2-40B4-BE49-F238E27FC236}">
                <a16:creationId xmlns:a16="http://schemas.microsoft.com/office/drawing/2014/main" id="{EAE336CC-5366-5F60-35BF-06E12AA76A76}"/>
              </a:ext>
            </a:extLst>
          </p:cNvPr>
          <p:cNvSpPr/>
          <p:nvPr/>
        </p:nvSpPr>
        <p:spPr>
          <a:xfrm>
            <a:off x="7307830" y="4897680"/>
            <a:ext cx="314235" cy="314235"/>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nl-NL"/>
          </a:p>
        </p:txBody>
      </p:sp>
      <p:sp>
        <p:nvSpPr>
          <p:cNvPr id="27" name="Ovaal 26">
            <a:extLst>
              <a:ext uri="{FF2B5EF4-FFF2-40B4-BE49-F238E27FC236}">
                <a16:creationId xmlns:a16="http://schemas.microsoft.com/office/drawing/2014/main" id="{2AB8C805-8764-5EAB-EC01-E5EABB021091}"/>
              </a:ext>
            </a:extLst>
          </p:cNvPr>
          <p:cNvSpPr/>
          <p:nvPr/>
        </p:nvSpPr>
        <p:spPr>
          <a:xfrm>
            <a:off x="9913308" y="4897679"/>
            <a:ext cx="314235" cy="314235"/>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nl-NL"/>
          </a:p>
        </p:txBody>
      </p:sp>
      <p:pic>
        <p:nvPicPr>
          <p:cNvPr id="28" name="Afbeelding 27">
            <a:extLst>
              <a:ext uri="{FF2B5EF4-FFF2-40B4-BE49-F238E27FC236}">
                <a16:creationId xmlns:a16="http://schemas.microsoft.com/office/drawing/2014/main" id="{C059CFD8-7C18-81AB-B2F6-9BEDABC1D697}"/>
              </a:ext>
            </a:extLst>
          </p:cNvPr>
          <p:cNvPicPr>
            <a:picLocks noChangeAspect="1"/>
          </p:cNvPicPr>
          <p:nvPr/>
        </p:nvPicPr>
        <p:blipFill>
          <a:blip r:embed="rId3"/>
          <a:stretch>
            <a:fillRect/>
          </a:stretch>
        </p:blipFill>
        <p:spPr>
          <a:xfrm rot="-780000">
            <a:off x="-250987" y="5566895"/>
            <a:ext cx="659587" cy="1665932"/>
          </a:xfrm>
          <a:prstGeom prst="rect">
            <a:avLst/>
          </a:prstGeom>
        </p:spPr>
      </p:pic>
      <p:pic>
        <p:nvPicPr>
          <p:cNvPr id="29" name="Afbeelding 28">
            <a:extLst>
              <a:ext uri="{FF2B5EF4-FFF2-40B4-BE49-F238E27FC236}">
                <a16:creationId xmlns:a16="http://schemas.microsoft.com/office/drawing/2014/main" id="{5A13CF90-53A0-397A-9899-43F652C8C6C1}"/>
              </a:ext>
            </a:extLst>
          </p:cNvPr>
          <p:cNvPicPr>
            <a:picLocks noChangeAspect="1"/>
          </p:cNvPicPr>
          <p:nvPr/>
        </p:nvPicPr>
        <p:blipFill>
          <a:blip r:embed="rId3"/>
          <a:stretch>
            <a:fillRect/>
          </a:stretch>
        </p:blipFill>
        <p:spPr>
          <a:xfrm rot="16917277">
            <a:off x="553420" y="5957522"/>
            <a:ext cx="659587" cy="1665932"/>
          </a:xfrm>
          <a:prstGeom prst="rect">
            <a:avLst/>
          </a:prstGeom>
        </p:spPr>
      </p:pic>
      <p:pic>
        <p:nvPicPr>
          <p:cNvPr id="30" name="Afbeelding 29">
            <a:extLst>
              <a:ext uri="{FF2B5EF4-FFF2-40B4-BE49-F238E27FC236}">
                <a16:creationId xmlns:a16="http://schemas.microsoft.com/office/drawing/2014/main" id="{F640CC36-6DA2-E12F-3AFE-AD16311173DC}"/>
              </a:ext>
            </a:extLst>
          </p:cNvPr>
          <p:cNvPicPr>
            <a:picLocks noChangeAspect="1"/>
          </p:cNvPicPr>
          <p:nvPr/>
        </p:nvPicPr>
        <p:blipFill>
          <a:blip r:embed="rId3"/>
          <a:stretch>
            <a:fillRect/>
          </a:stretch>
        </p:blipFill>
        <p:spPr>
          <a:xfrm rot="3848810">
            <a:off x="553419" y="5462343"/>
            <a:ext cx="659587" cy="1665932"/>
          </a:xfrm>
          <a:prstGeom prst="rect">
            <a:avLst/>
          </a:prstGeom>
        </p:spPr>
      </p:pic>
      <p:pic>
        <p:nvPicPr>
          <p:cNvPr id="31" name="Afbeelding 30">
            <a:extLst>
              <a:ext uri="{FF2B5EF4-FFF2-40B4-BE49-F238E27FC236}">
                <a16:creationId xmlns:a16="http://schemas.microsoft.com/office/drawing/2014/main" id="{53F634DF-2097-6832-9CE8-FB407271359F}"/>
              </a:ext>
            </a:extLst>
          </p:cNvPr>
          <p:cNvPicPr>
            <a:picLocks noChangeAspect="1"/>
          </p:cNvPicPr>
          <p:nvPr/>
        </p:nvPicPr>
        <p:blipFill>
          <a:blip r:embed="rId3"/>
          <a:stretch>
            <a:fillRect/>
          </a:stretch>
        </p:blipFill>
        <p:spPr>
          <a:xfrm rot="18170298">
            <a:off x="1146627" y="5899665"/>
            <a:ext cx="659587" cy="1665932"/>
          </a:xfrm>
          <a:prstGeom prst="rect">
            <a:avLst/>
          </a:prstGeom>
        </p:spPr>
      </p:pic>
      <p:pic>
        <p:nvPicPr>
          <p:cNvPr id="32" name="Afbeelding 31">
            <a:extLst>
              <a:ext uri="{FF2B5EF4-FFF2-40B4-BE49-F238E27FC236}">
                <a16:creationId xmlns:a16="http://schemas.microsoft.com/office/drawing/2014/main" id="{2E5F3045-2363-2262-9F5E-9C766C73F0CA}"/>
              </a:ext>
            </a:extLst>
          </p:cNvPr>
          <p:cNvPicPr>
            <a:picLocks noChangeAspect="1"/>
          </p:cNvPicPr>
          <p:nvPr/>
        </p:nvPicPr>
        <p:blipFill>
          <a:blip r:embed="rId3"/>
          <a:stretch>
            <a:fillRect/>
          </a:stretch>
        </p:blipFill>
        <p:spPr>
          <a:xfrm rot="465253">
            <a:off x="1896192" y="5360397"/>
            <a:ext cx="659587" cy="1665932"/>
          </a:xfrm>
          <a:prstGeom prst="rect">
            <a:avLst/>
          </a:prstGeom>
        </p:spPr>
      </p:pic>
      <p:pic>
        <p:nvPicPr>
          <p:cNvPr id="33" name="Afbeelding 32">
            <a:extLst>
              <a:ext uri="{FF2B5EF4-FFF2-40B4-BE49-F238E27FC236}">
                <a16:creationId xmlns:a16="http://schemas.microsoft.com/office/drawing/2014/main" id="{840D7260-F350-9F4A-C456-2507E9E0AE80}"/>
              </a:ext>
            </a:extLst>
          </p:cNvPr>
          <p:cNvPicPr>
            <a:picLocks noChangeAspect="1"/>
          </p:cNvPicPr>
          <p:nvPr/>
        </p:nvPicPr>
        <p:blipFill>
          <a:blip r:embed="rId3"/>
          <a:stretch>
            <a:fillRect/>
          </a:stretch>
        </p:blipFill>
        <p:spPr>
          <a:xfrm rot="5400000">
            <a:off x="3182156" y="5792750"/>
            <a:ext cx="659587" cy="1665932"/>
          </a:xfrm>
          <a:prstGeom prst="rect">
            <a:avLst/>
          </a:prstGeom>
        </p:spPr>
      </p:pic>
      <p:pic>
        <p:nvPicPr>
          <p:cNvPr id="34" name="Picture 4" descr="A drawing of a carton and a person&#10;&#10;AI-generated content may be incorrect.">
            <a:extLst>
              <a:ext uri="{FF2B5EF4-FFF2-40B4-BE49-F238E27FC236}">
                <a16:creationId xmlns:a16="http://schemas.microsoft.com/office/drawing/2014/main" id="{A283EC5E-D5B9-176B-2D96-63C42CEAD343}"/>
              </a:ext>
            </a:extLst>
          </p:cNvPr>
          <p:cNvPicPr>
            <a:picLocks noChangeAspect="1"/>
          </p:cNvPicPr>
          <p:nvPr/>
        </p:nvPicPr>
        <p:blipFill>
          <a:blip r:embed="rId4"/>
          <a:srcRect l="1" t="66544" r="83328" b="1"/>
          <a:stretch/>
        </p:blipFill>
        <p:spPr>
          <a:xfrm flipH="1">
            <a:off x="11272417" y="4283765"/>
            <a:ext cx="905543" cy="2572100"/>
          </a:xfrm>
          <a:prstGeom prst="rect">
            <a:avLst/>
          </a:prstGeom>
        </p:spPr>
      </p:pic>
      <p:sp>
        <p:nvSpPr>
          <p:cNvPr id="35" name="Ster: 4 punten 34">
            <a:extLst>
              <a:ext uri="{FF2B5EF4-FFF2-40B4-BE49-F238E27FC236}">
                <a16:creationId xmlns:a16="http://schemas.microsoft.com/office/drawing/2014/main" id="{F5674715-C71D-1AC7-2BB8-DB93AEF96751}"/>
              </a:ext>
            </a:extLst>
          </p:cNvPr>
          <p:cNvSpPr/>
          <p:nvPr/>
        </p:nvSpPr>
        <p:spPr>
          <a:xfrm>
            <a:off x="7622065" y="3012825"/>
            <a:ext cx="416175" cy="416175"/>
          </a:xfrm>
          <a:prstGeom prst="star4">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nl-NL"/>
          </a:p>
        </p:txBody>
      </p:sp>
      <p:sp>
        <p:nvSpPr>
          <p:cNvPr id="36" name="Ster: 4 punten 35">
            <a:extLst>
              <a:ext uri="{FF2B5EF4-FFF2-40B4-BE49-F238E27FC236}">
                <a16:creationId xmlns:a16="http://schemas.microsoft.com/office/drawing/2014/main" id="{5AFA2F4F-A151-B09B-EA13-9D777243774F}"/>
              </a:ext>
            </a:extLst>
          </p:cNvPr>
          <p:cNvSpPr/>
          <p:nvPr/>
        </p:nvSpPr>
        <p:spPr>
          <a:xfrm rot="710281">
            <a:off x="7491604" y="3355873"/>
            <a:ext cx="289947" cy="289947"/>
          </a:xfrm>
          <a:prstGeom prst="star4">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nl-NL"/>
          </a:p>
        </p:txBody>
      </p:sp>
      <p:sp>
        <p:nvSpPr>
          <p:cNvPr id="37" name="Ster: 4 punten 36">
            <a:extLst>
              <a:ext uri="{FF2B5EF4-FFF2-40B4-BE49-F238E27FC236}">
                <a16:creationId xmlns:a16="http://schemas.microsoft.com/office/drawing/2014/main" id="{B15D1A95-36AA-2933-8351-44C612A1C6E2}"/>
              </a:ext>
            </a:extLst>
          </p:cNvPr>
          <p:cNvSpPr/>
          <p:nvPr/>
        </p:nvSpPr>
        <p:spPr>
          <a:xfrm rot="704161">
            <a:off x="9651998" y="3500846"/>
            <a:ext cx="661801" cy="661801"/>
          </a:xfrm>
          <a:prstGeom prst="star4">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nl-NL"/>
          </a:p>
        </p:txBody>
      </p:sp>
      <p:sp>
        <p:nvSpPr>
          <p:cNvPr id="38" name="Ster: 4 punten 37">
            <a:extLst>
              <a:ext uri="{FF2B5EF4-FFF2-40B4-BE49-F238E27FC236}">
                <a16:creationId xmlns:a16="http://schemas.microsoft.com/office/drawing/2014/main" id="{72DFCE63-EC70-60C9-DD54-F22F6EFCED79}"/>
              </a:ext>
            </a:extLst>
          </p:cNvPr>
          <p:cNvSpPr/>
          <p:nvPr/>
        </p:nvSpPr>
        <p:spPr>
          <a:xfrm rot="21353302">
            <a:off x="8096540" y="5527354"/>
            <a:ext cx="384738" cy="384738"/>
          </a:xfrm>
          <a:prstGeom prst="star4">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nl-NL"/>
          </a:p>
        </p:txBody>
      </p:sp>
      <p:sp>
        <p:nvSpPr>
          <p:cNvPr id="39" name="Ster: 4 punten 38">
            <a:extLst>
              <a:ext uri="{FF2B5EF4-FFF2-40B4-BE49-F238E27FC236}">
                <a16:creationId xmlns:a16="http://schemas.microsoft.com/office/drawing/2014/main" id="{4FCA7BCA-B6D5-3657-2FC2-8AA72921496B}"/>
              </a:ext>
            </a:extLst>
          </p:cNvPr>
          <p:cNvSpPr/>
          <p:nvPr/>
        </p:nvSpPr>
        <p:spPr>
          <a:xfrm rot="21015278">
            <a:off x="8406196" y="5545071"/>
            <a:ext cx="520788" cy="520788"/>
          </a:xfrm>
          <a:prstGeom prst="star4">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526273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5645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2E4FF"/>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F83A4D-0FA5-911D-F923-C493050B9F95}"/>
              </a:ext>
            </a:extLst>
          </p:cNvPr>
          <p:cNvSpPr>
            <a:spLocks noGrp="1"/>
          </p:cNvSpPr>
          <p:nvPr>
            <p:ph type="title"/>
          </p:nvPr>
        </p:nvSpPr>
        <p:spPr>
          <a:xfrm>
            <a:off x="489683" y="524702"/>
            <a:ext cx="3633360" cy="584432"/>
          </a:xfrm>
        </p:spPr>
        <p:txBody>
          <a:bodyPr anchor="ctr">
            <a:normAutofit/>
          </a:bodyPr>
          <a:lstStyle/>
          <a:p>
            <a:r>
              <a:rPr lang="nl-NL" sz="2400">
                <a:latin typeface="Alasassy Caps"/>
              </a:rPr>
              <a:t>Kern van ons probleem</a:t>
            </a:r>
            <a:endParaRPr lang="en-US" sz="2400">
              <a:latin typeface="Alasassy Caps"/>
            </a:endParaRPr>
          </a:p>
        </p:txBody>
      </p:sp>
      <p:sp>
        <p:nvSpPr>
          <p:cNvPr id="10" name="Rechthoek 9">
            <a:extLst>
              <a:ext uri="{FF2B5EF4-FFF2-40B4-BE49-F238E27FC236}">
                <a16:creationId xmlns:a16="http://schemas.microsoft.com/office/drawing/2014/main" id="{D4DFE615-3D8A-6E29-B6B1-41086C48F395}"/>
              </a:ext>
            </a:extLst>
          </p:cNvPr>
          <p:cNvSpPr/>
          <p:nvPr/>
        </p:nvSpPr>
        <p:spPr>
          <a:xfrm>
            <a:off x="486833" y="1397000"/>
            <a:ext cx="11214100" cy="4318000"/>
          </a:xfrm>
          <a:custGeom>
            <a:avLst/>
            <a:gdLst>
              <a:gd name="connsiteX0" fmla="*/ 0 w 11214100"/>
              <a:gd name="connsiteY0" fmla="*/ 0 h 4318000"/>
              <a:gd name="connsiteX1" fmla="*/ 771794 w 11214100"/>
              <a:gd name="connsiteY1" fmla="*/ 0 h 4318000"/>
              <a:gd name="connsiteX2" fmla="*/ 1543588 w 11214100"/>
              <a:gd name="connsiteY2" fmla="*/ 0 h 4318000"/>
              <a:gd name="connsiteX3" fmla="*/ 1866818 w 11214100"/>
              <a:gd name="connsiteY3" fmla="*/ 0 h 4318000"/>
              <a:gd name="connsiteX4" fmla="*/ 2750753 w 11214100"/>
              <a:gd name="connsiteY4" fmla="*/ 0 h 4318000"/>
              <a:gd name="connsiteX5" fmla="*/ 3298265 w 11214100"/>
              <a:gd name="connsiteY5" fmla="*/ 0 h 4318000"/>
              <a:gd name="connsiteX6" fmla="*/ 4070059 w 11214100"/>
              <a:gd name="connsiteY6" fmla="*/ 0 h 4318000"/>
              <a:gd name="connsiteX7" fmla="*/ 4841853 w 11214100"/>
              <a:gd name="connsiteY7" fmla="*/ 0 h 4318000"/>
              <a:gd name="connsiteX8" fmla="*/ 5725788 w 11214100"/>
              <a:gd name="connsiteY8" fmla="*/ 0 h 4318000"/>
              <a:gd name="connsiteX9" fmla="*/ 6049017 w 11214100"/>
              <a:gd name="connsiteY9" fmla="*/ 0 h 4318000"/>
              <a:gd name="connsiteX10" fmla="*/ 6708670 w 11214100"/>
              <a:gd name="connsiteY10" fmla="*/ 0 h 4318000"/>
              <a:gd name="connsiteX11" fmla="*/ 7480464 w 11214100"/>
              <a:gd name="connsiteY11" fmla="*/ 0 h 4318000"/>
              <a:gd name="connsiteX12" fmla="*/ 8252258 w 11214100"/>
              <a:gd name="connsiteY12" fmla="*/ 0 h 4318000"/>
              <a:gd name="connsiteX13" fmla="*/ 8911911 w 11214100"/>
              <a:gd name="connsiteY13" fmla="*/ 0 h 4318000"/>
              <a:gd name="connsiteX14" fmla="*/ 9459423 w 11214100"/>
              <a:gd name="connsiteY14" fmla="*/ 0 h 4318000"/>
              <a:gd name="connsiteX15" fmla="*/ 10006935 w 11214100"/>
              <a:gd name="connsiteY15" fmla="*/ 0 h 4318000"/>
              <a:gd name="connsiteX16" fmla="*/ 11214100 w 11214100"/>
              <a:gd name="connsiteY16" fmla="*/ 0 h 4318000"/>
              <a:gd name="connsiteX17" fmla="*/ 11214100 w 11214100"/>
              <a:gd name="connsiteY17" fmla="*/ 530497 h 4318000"/>
              <a:gd name="connsiteX18" fmla="*/ 11214100 w 11214100"/>
              <a:gd name="connsiteY18" fmla="*/ 1060994 h 4318000"/>
              <a:gd name="connsiteX19" fmla="*/ 11214100 w 11214100"/>
              <a:gd name="connsiteY19" fmla="*/ 1591491 h 4318000"/>
              <a:gd name="connsiteX20" fmla="*/ 11214100 w 11214100"/>
              <a:gd name="connsiteY20" fmla="*/ 2208349 h 4318000"/>
              <a:gd name="connsiteX21" fmla="*/ 11214100 w 11214100"/>
              <a:gd name="connsiteY21" fmla="*/ 2825206 h 4318000"/>
              <a:gd name="connsiteX22" fmla="*/ 11214100 w 11214100"/>
              <a:gd name="connsiteY22" fmla="*/ 3355703 h 4318000"/>
              <a:gd name="connsiteX23" fmla="*/ 11214100 w 11214100"/>
              <a:gd name="connsiteY23" fmla="*/ 4318000 h 4318000"/>
              <a:gd name="connsiteX24" fmla="*/ 10666588 w 11214100"/>
              <a:gd name="connsiteY24" fmla="*/ 4318000 h 4318000"/>
              <a:gd name="connsiteX25" fmla="*/ 10343358 w 11214100"/>
              <a:gd name="connsiteY25" fmla="*/ 4318000 h 4318000"/>
              <a:gd name="connsiteX26" fmla="*/ 9683705 w 11214100"/>
              <a:gd name="connsiteY26" fmla="*/ 4318000 h 4318000"/>
              <a:gd name="connsiteX27" fmla="*/ 9024052 w 11214100"/>
              <a:gd name="connsiteY27" fmla="*/ 4318000 h 4318000"/>
              <a:gd name="connsiteX28" fmla="*/ 8476540 w 11214100"/>
              <a:gd name="connsiteY28" fmla="*/ 4318000 h 4318000"/>
              <a:gd name="connsiteX29" fmla="*/ 7816887 w 11214100"/>
              <a:gd name="connsiteY29" fmla="*/ 4318000 h 4318000"/>
              <a:gd name="connsiteX30" fmla="*/ 7381516 w 11214100"/>
              <a:gd name="connsiteY30" fmla="*/ 4318000 h 4318000"/>
              <a:gd name="connsiteX31" fmla="*/ 6946145 w 11214100"/>
              <a:gd name="connsiteY31" fmla="*/ 4318000 h 4318000"/>
              <a:gd name="connsiteX32" fmla="*/ 6510775 w 11214100"/>
              <a:gd name="connsiteY32" fmla="*/ 4318000 h 4318000"/>
              <a:gd name="connsiteX33" fmla="*/ 6075404 w 11214100"/>
              <a:gd name="connsiteY33" fmla="*/ 4318000 h 4318000"/>
              <a:gd name="connsiteX34" fmla="*/ 5527892 w 11214100"/>
              <a:gd name="connsiteY34" fmla="*/ 4318000 h 4318000"/>
              <a:gd name="connsiteX35" fmla="*/ 4980380 w 11214100"/>
              <a:gd name="connsiteY35" fmla="*/ 4318000 h 4318000"/>
              <a:gd name="connsiteX36" fmla="*/ 4208586 w 11214100"/>
              <a:gd name="connsiteY36" fmla="*/ 4318000 h 4318000"/>
              <a:gd name="connsiteX37" fmla="*/ 3548933 w 11214100"/>
              <a:gd name="connsiteY37" fmla="*/ 4318000 h 4318000"/>
              <a:gd name="connsiteX38" fmla="*/ 2889280 w 11214100"/>
              <a:gd name="connsiteY38" fmla="*/ 4318000 h 4318000"/>
              <a:gd name="connsiteX39" fmla="*/ 2005345 w 11214100"/>
              <a:gd name="connsiteY39" fmla="*/ 4318000 h 4318000"/>
              <a:gd name="connsiteX40" fmla="*/ 1345692 w 11214100"/>
              <a:gd name="connsiteY40" fmla="*/ 4318000 h 4318000"/>
              <a:gd name="connsiteX41" fmla="*/ 0 w 11214100"/>
              <a:gd name="connsiteY41" fmla="*/ 4318000 h 4318000"/>
              <a:gd name="connsiteX42" fmla="*/ 0 w 11214100"/>
              <a:gd name="connsiteY42" fmla="*/ 3744323 h 4318000"/>
              <a:gd name="connsiteX43" fmla="*/ 0 w 11214100"/>
              <a:gd name="connsiteY43" fmla="*/ 3084286 h 4318000"/>
              <a:gd name="connsiteX44" fmla="*/ 0 w 11214100"/>
              <a:gd name="connsiteY44" fmla="*/ 2553789 h 4318000"/>
              <a:gd name="connsiteX45" fmla="*/ 0 w 11214100"/>
              <a:gd name="connsiteY45" fmla="*/ 1980111 h 4318000"/>
              <a:gd name="connsiteX46" fmla="*/ 0 w 11214100"/>
              <a:gd name="connsiteY46" fmla="*/ 1406434 h 4318000"/>
              <a:gd name="connsiteX47" fmla="*/ 0 w 11214100"/>
              <a:gd name="connsiteY47" fmla="*/ 703217 h 4318000"/>
              <a:gd name="connsiteX48" fmla="*/ 0 w 11214100"/>
              <a:gd name="connsiteY48" fmla="*/ 0 h 43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1214100" h="4318000" fill="none" extrusionOk="0">
                <a:moveTo>
                  <a:pt x="0" y="0"/>
                </a:moveTo>
                <a:cubicBezTo>
                  <a:pt x="205334" y="-22483"/>
                  <a:pt x="433135" y="19874"/>
                  <a:pt x="771794" y="0"/>
                </a:cubicBezTo>
                <a:cubicBezTo>
                  <a:pt x="1110453" y="-19874"/>
                  <a:pt x="1327356" y="5224"/>
                  <a:pt x="1543588" y="0"/>
                </a:cubicBezTo>
                <a:cubicBezTo>
                  <a:pt x="1759820" y="-5224"/>
                  <a:pt x="1757465" y="-4307"/>
                  <a:pt x="1866818" y="0"/>
                </a:cubicBezTo>
                <a:cubicBezTo>
                  <a:pt x="1976171" y="4307"/>
                  <a:pt x="2392764" y="-16961"/>
                  <a:pt x="2750753" y="0"/>
                </a:cubicBezTo>
                <a:cubicBezTo>
                  <a:pt x="3108743" y="16961"/>
                  <a:pt x="3116878" y="-26188"/>
                  <a:pt x="3298265" y="0"/>
                </a:cubicBezTo>
                <a:cubicBezTo>
                  <a:pt x="3479652" y="26188"/>
                  <a:pt x="3904454" y="-12408"/>
                  <a:pt x="4070059" y="0"/>
                </a:cubicBezTo>
                <a:cubicBezTo>
                  <a:pt x="4235664" y="12408"/>
                  <a:pt x="4646057" y="23939"/>
                  <a:pt x="4841853" y="0"/>
                </a:cubicBezTo>
                <a:cubicBezTo>
                  <a:pt x="5037649" y="-23939"/>
                  <a:pt x="5338675" y="863"/>
                  <a:pt x="5725788" y="0"/>
                </a:cubicBezTo>
                <a:cubicBezTo>
                  <a:pt x="6112901" y="-863"/>
                  <a:pt x="5970865" y="7239"/>
                  <a:pt x="6049017" y="0"/>
                </a:cubicBezTo>
                <a:cubicBezTo>
                  <a:pt x="6127169" y="-7239"/>
                  <a:pt x="6380306" y="-31487"/>
                  <a:pt x="6708670" y="0"/>
                </a:cubicBezTo>
                <a:cubicBezTo>
                  <a:pt x="7037034" y="31487"/>
                  <a:pt x="7232327" y="611"/>
                  <a:pt x="7480464" y="0"/>
                </a:cubicBezTo>
                <a:cubicBezTo>
                  <a:pt x="7728601" y="-611"/>
                  <a:pt x="7987897" y="-37852"/>
                  <a:pt x="8252258" y="0"/>
                </a:cubicBezTo>
                <a:cubicBezTo>
                  <a:pt x="8516619" y="37852"/>
                  <a:pt x="8651290" y="16795"/>
                  <a:pt x="8911911" y="0"/>
                </a:cubicBezTo>
                <a:cubicBezTo>
                  <a:pt x="9172532" y="-16795"/>
                  <a:pt x="9193245" y="-17173"/>
                  <a:pt x="9459423" y="0"/>
                </a:cubicBezTo>
                <a:cubicBezTo>
                  <a:pt x="9725601" y="17173"/>
                  <a:pt x="9797941" y="14871"/>
                  <a:pt x="10006935" y="0"/>
                </a:cubicBezTo>
                <a:cubicBezTo>
                  <a:pt x="10215929" y="-14871"/>
                  <a:pt x="10847646" y="-45431"/>
                  <a:pt x="11214100" y="0"/>
                </a:cubicBezTo>
                <a:cubicBezTo>
                  <a:pt x="11237556" y="106141"/>
                  <a:pt x="11234477" y="354216"/>
                  <a:pt x="11214100" y="530497"/>
                </a:cubicBezTo>
                <a:cubicBezTo>
                  <a:pt x="11193723" y="706778"/>
                  <a:pt x="11230387" y="812395"/>
                  <a:pt x="11214100" y="1060994"/>
                </a:cubicBezTo>
                <a:cubicBezTo>
                  <a:pt x="11197813" y="1309593"/>
                  <a:pt x="11204259" y="1402452"/>
                  <a:pt x="11214100" y="1591491"/>
                </a:cubicBezTo>
                <a:cubicBezTo>
                  <a:pt x="11223941" y="1780530"/>
                  <a:pt x="11236652" y="1986173"/>
                  <a:pt x="11214100" y="2208349"/>
                </a:cubicBezTo>
                <a:cubicBezTo>
                  <a:pt x="11191548" y="2430525"/>
                  <a:pt x="11196661" y="2637974"/>
                  <a:pt x="11214100" y="2825206"/>
                </a:cubicBezTo>
                <a:cubicBezTo>
                  <a:pt x="11231539" y="3012438"/>
                  <a:pt x="11194416" y="3248693"/>
                  <a:pt x="11214100" y="3355703"/>
                </a:cubicBezTo>
                <a:cubicBezTo>
                  <a:pt x="11233784" y="3462713"/>
                  <a:pt x="11226342" y="3912113"/>
                  <a:pt x="11214100" y="4318000"/>
                </a:cubicBezTo>
                <a:cubicBezTo>
                  <a:pt x="11063739" y="4297157"/>
                  <a:pt x="10859342" y="4333763"/>
                  <a:pt x="10666588" y="4318000"/>
                </a:cubicBezTo>
                <a:cubicBezTo>
                  <a:pt x="10473834" y="4302237"/>
                  <a:pt x="10437150" y="4317032"/>
                  <a:pt x="10343358" y="4318000"/>
                </a:cubicBezTo>
                <a:cubicBezTo>
                  <a:pt x="10249566" y="4318969"/>
                  <a:pt x="9838899" y="4292834"/>
                  <a:pt x="9683705" y="4318000"/>
                </a:cubicBezTo>
                <a:cubicBezTo>
                  <a:pt x="9528511" y="4343166"/>
                  <a:pt x="9183832" y="4349744"/>
                  <a:pt x="9024052" y="4318000"/>
                </a:cubicBezTo>
                <a:cubicBezTo>
                  <a:pt x="8864272" y="4286256"/>
                  <a:pt x="8655532" y="4328335"/>
                  <a:pt x="8476540" y="4318000"/>
                </a:cubicBezTo>
                <a:cubicBezTo>
                  <a:pt x="8297548" y="4307665"/>
                  <a:pt x="8021741" y="4290827"/>
                  <a:pt x="7816887" y="4318000"/>
                </a:cubicBezTo>
                <a:cubicBezTo>
                  <a:pt x="7612033" y="4345173"/>
                  <a:pt x="7587017" y="4311421"/>
                  <a:pt x="7381516" y="4318000"/>
                </a:cubicBezTo>
                <a:cubicBezTo>
                  <a:pt x="7176015" y="4324579"/>
                  <a:pt x="7074811" y="4325572"/>
                  <a:pt x="6946145" y="4318000"/>
                </a:cubicBezTo>
                <a:cubicBezTo>
                  <a:pt x="6817479" y="4310428"/>
                  <a:pt x="6668395" y="4312007"/>
                  <a:pt x="6510775" y="4318000"/>
                </a:cubicBezTo>
                <a:cubicBezTo>
                  <a:pt x="6353155" y="4323994"/>
                  <a:pt x="6264608" y="4325351"/>
                  <a:pt x="6075404" y="4318000"/>
                </a:cubicBezTo>
                <a:cubicBezTo>
                  <a:pt x="5886200" y="4310649"/>
                  <a:pt x="5753531" y="4293447"/>
                  <a:pt x="5527892" y="4318000"/>
                </a:cubicBezTo>
                <a:cubicBezTo>
                  <a:pt x="5302253" y="4342553"/>
                  <a:pt x="5164240" y="4316004"/>
                  <a:pt x="4980380" y="4318000"/>
                </a:cubicBezTo>
                <a:cubicBezTo>
                  <a:pt x="4796520" y="4319996"/>
                  <a:pt x="4578548" y="4284783"/>
                  <a:pt x="4208586" y="4318000"/>
                </a:cubicBezTo>
                <a:cubicBezTo>
                  <a:pt x="3838624" y="4351217"/>
                  <a:pt x="3802792" y="4344041"/>
                  <a:pt x="3548933" y="4318000"/>
                </a:cubicBezTo>
                <a:cubicBezTo>
                  <a:pt x="3295074" y="4291959"/>
                  <a:pt x="3179542" y="4319380"/>
                  <a:pt x="2889280" y="4318000"/>
                </a:cubicBezTo>
                <a:cubicBezTo>
                  <a:pt x="2599018" y="4316620"/>
                  <a:pt x="2310604" y="4314721"/>
                  <a:pt x="2005345" y="4318000"/>
                </a:cubicBezTo>
                <a:cubicBezTo>
                  <a:pt x="1700087" y="4321279"/>
                  <a:pt x="1502934" y="4313008"/>
                  <a:pt x="1345692" y="4318000"/>
                </a:cubicBezTo>
                <a:cubicBezTo>
                  <a:pt x="1188450" y="4322992"/>
                  <a:pt x="424422" y="4260568"/>
                  <a:pt x="0" y="4318000"/>
                </a:cubicBezTo>
                <a:cubicBezTo>
                  <a:pt x="4264" y="4048505"/>
                  <a:pt x="19451" y="3880346"/>
                  <a:pt x="0" y="3744323"/>
                </a:cubicBezTo>
                <a:cubicBezTo>
                  <a:pt x="-19451" y="3608300"/>
                  <a:pt x="-10449" y="3245489"/>
                  <a:pt x="0" y="3084286"/>
                </a:cubicBezTo>
                <a:cubicBezTo>
                  <a:pt x="10449" y="2923083"/>
                  <a:pt x="-2884" y="2666881"/>
                  <a:pt x="0" y="2553789"/>
                </a:cubicBezTo>
                <a:cubicBezTo>
                  <a:pt x="2884" y="2440697"/>
                  <a:pt x="2797" y="2263246"/>
                  <a:pt x="0" y="1980111"/>
                </a:cubicBezTo>
                <a:cubicBezTo>
                  <a:pt x="-2797" y="1696976"/>
                  <a:pt x="-6910" y="1549309"/>
                  <a:pt x="0" y="1406434"/>
                </a:cubicBezTo>
                <a:cubicBezTo>
                  <a:pt x="6910" y="1263559"/>
                  <a:pt x="1069" y="901914"/>
                  <a:pt x="0" y="703217"/>
                </a:cubicBezTo>
                <a:cubicBezTo>
                  <a:pt x="-1069" y="504520"/>
                  <a:pt x="-34764" y="180372"/>
                  <a:pt x="0" y="0"/>
                </a:cubicBezTo>
                <a:close/>
              </a:path>
              <a:path w="11214100" h="4318000" stroke="0" extrusionOk="0">
                <a:moveTo>
                  <a:pt x="0" y="0"/>
                </a:moveTo>
                <a:cubicBezTo>
                  <a:pt x="151253" y="-3682"/>
                  <a:pt x="266924" y="6274"/>
                  <a:pt x="435371" y="0"/>
                </a:cubicBezTo>
                <a:cubicBezTo>
                  <a:pt x="603818" y="-6274"/>
                  <a:pt x="719245" y="-8787"/>
                  <a:pt x="870742" y="0"/>
                </a:cubicBezTo>
                <a:cubicBezTo>
                  <a:pt x="1022239" y="8787"/>
                  <a:pt x="1035574" y="9587"/>
                  <a:pt x="1193972" y="0"/>
                </a:cubicBezTo>
                <a:cubicBezTo>
                  <a:pt x="1352370" y="-9587"/>
                  <a:pt x="1672958" y="-22638"/>
                  <a:pt x="1853625" y="0"/>
                </a:cubicBezTo>
                <a:cubicBezTo>
                  <a:pt x="2034292" y="22638"/>
                  <a:pt x="2222252" y="2511"/>
                  <a:pt x="2401137" y="0"/>
                </a:cubicBezTo>
                <a:cubicBezTo>
                  <a:pt x="2580022" y="-2511"/>
                  <a:pt x="2834297" y="-4334"/>
                  <a:pt x="3172931" y="0"/>
                </a:cubicBezTo>
                <a:cubicBezTo>
                  <a:pt x="3511565" y="4334"/>
                  <a:pt x="3721809" y="35786"/>
                  <a:pt x="4056866" y="0"/>
                </a:cubicBezTo>
                <a:cubicBezTo>
                  <a:pt x="4391924" y="-35786"/>
                  <a:pt x="4446128" y="13385"/>
                  <a:pt x="4604378" y="0"/>
                </a:cubicBezTo>
                <a:cubicBezTo>
                  <a:pt x="4762628" y="-13385"/>
                  <a:pt x="5108601" y="-8484"/>
                  <a:pt x="5264030" y="0"/>
                </a:cubicBezTo>
                <a:cubicBezTo>
                  <a:pt x="5419459" y="8484"/>
                  <a:pt x="5776458" y="-17076"/>
                  <a:pt x="6035824" y="0"/>
                </a:cubicBezTo>
                <a:cubicBezTo>
                  <a:pt x="6295190" y="17076"/>
                  <a:pt x="6225737" y="108"/>
                  <a:pt x="6359054" y="0"/>
                </a:cubicBezTo>
                <a:cubicBezTo>
                  <a:pt x="6492371" y="-108"/>
                  <a:pt x="6594067" y="14290"/>
                  <a:pt x="6682284" y="0"/>
                </a:cubicBezTo>
                <a:cubicBezTo>
                  <a:pt x="6770501" y="-14290"/>
                  <a:pt x="7071658" y="-10086"/>
                  <a:pt x="7229796" y="0"/>
                </a:cubicBezTo>
                <a:cubicBezTo>
                  <a:pt x="7387934" y="10086"/>
                  <a:pt x="7549836" y="4543"/>
                  <a:pt x="7665167" y="0"/>
                </a:cubicBezTo>
                <a:cubicBezTo>
                  <a:pt x="7780498" y="-4543"/>
                  <a:pt x="7953386" y="5526"/>
                  <a:pt x="8100538" y="0"/>
                </a:cubicBezTo>
                <a:cubicBezTo>
                  <a:pt x="8247690" y="-5526"/>
                  <a:pt x="8378219" y="-25732"/>
                  <a:pt x="8648050" y="0"/>
                </a:cubicBezTo>
                <a:cubicBezTo>
                  <a:pt x="8917881" y="25732"/>
                  <a:pt x="9061491" y="-31867"/>
                  <a:pt x="9419844" y="0"/>
                </a:cubicBezTo>
                <a:cubicBezTo>
                  <a:pt x="9778197" y="31867"/>
                  <a:pt x="10110204" y="24160"/>
                  <a:pt x="10303779" y="0"/>
                </a:cubicBezTo>
                <a:cubicBezTo>
                  <a:pt x="10497355" y="-24160"/>
                  <a:pt x="10828923" y="27533"/>
                  <a:pt x="11214100" y="0"/>
                </a:cubicBezTo>
                <a:cubicBezTo>
                  <a:pt x="11210243" y="238248"/>
                  <a:pt x="11207588" y="307539"/>
                  <a:pt x="11214100" y="487317"/>
                </a:cubicBezTo>
                <a:cubicBezTo>
                  <a:pt x="11220612" y="667095"/>
                  <a:pt x="11213119" y="836157"/>
                  <a:pt x="11214100" y="974634"/>
                </a:cubicBezTo>
                <a:cubicBezTo>
                  <a:pt x="11215081" y="1113111"/>
                  <a:pt x="11185985" y="1403336"/>
                  <a:pt x="11214100" y="1677851"/>
                </a:cubicBezTo>
                <a:cubicBezTo>
                  <a:pt x="11242215" y="1952366"/>
                  <a:pt x="11200334" y="2064313"/>
                  <a:pt x="11214100" y="2208349"/>
                </a:cubicBezTo>
                <a:cubicBezTo>
                  <a:pt x="11227866" y="2352385"/>
                  <a:pt x="11211366" y="2769556"/>
                  <a:pt x="11214100" y="2911566"/>
                </a:cubicBezTo>
                <a:cubicBezTo>
                  <a:pt x="11216834" y="3053576"/>
                  <a:pt x="11241858" y="3223231"/>
                  <a:pt x="11214100" y="3485243"/>
                </a:cubicBezTo>
                <a:cubicBezTo>
                  <a:pt x="11186342" y="3747255"/>
                  <a:pt x="11210064" y="4056221"/>
                  <a:pt x="11214100" y="4318000"/>
                </a:cubicBezTo>
                <a:cubicBezTo>
                  <a:pt x="11099934" y="4329376"/>
                  <a:pt x="11018485" y="4329013"/>
                  <a:pt x="10890870" y="4318000"/>
                </a:cubicBezTo>
                <a:cubicBezTo>
                  <a:pt x="10763255" y="4306988"/>
                  <a:pt x="10314477" y="4277735"/>
                  <a:pt x="10006935" y="4318000"/>
                </a:cubicBezTo>
                <a:cubicBezTo>
                  <a:pt x="9699393" y="4358265"/>
                  <a:pt x="9562894" y="4313593"/>
                  <a:pt x="9347282" y="4318000"/>
                </a:cubicBezTo>
                <a:cubicBezTo>
                  <a:pt x="9131670" y="4322407"/>
                  <a:pt x="9091123" y="4309015"/>
                  <a:pt x="8911911" y="4318000"/>
                </a:cubicBezTo>
                <a:cubicBezTo>
                  <a:pt x="8732699" y="4326985"/>
                  <a:pt x="8440898" y="4311406"/>
                  <a:pt x="8140117" y="4318000"/>
                </a:cubicBezTo>
                <a:cubicBezTo>
                  <a:pt x="7839336" y="4324594"/>
                  <a:pt x="7739588" y="4336680"/>
                  <a:pt x="7592605" y="4318000"/>
                </a:cubicBezTo>
                <a:cubicBezTo>
                  <a:pt x="7445622" y="4299320"/>
                  <a:pt x="7073422" y="4343317"/>
                  <a:pt x="6708670" y="4318000"/>
                </a:cubicBezTo>
                <a:cubicBezTo>
                  <a:pt x="6343919" y="4292683"/>
                  <a:pt x="6376504" y="4303360"/>
                  <a:pt x="6161158" y="4318000"/>
                </a:cubicBezTo>
                <a:cubicBezTo>
                  <a:pt x="5945812" y="4332640"/>
                  <a:pt x="5579926" y="4293283"/>
                  <a:pt x="5277224" y="4318000"/>
                </a:cubicBezTo>
                <a:cubicBezTo>
                  <a:pt x="4974522" y="4342717"/>
                  <a:pt x="4862192" y="4315924"/>
                  <a:pt x="4729712" y="4318000"/>
                </a:cubicBezTo>
                <a:cubicBezTo>
                  <a:pt x="4597232" y="4320076"/>
                  <a:pt x="4138934" y="4286733"/>
                  <a:pt x="3957918" y="4318000"/>
                </a:cubicBezTo>
                <a:cubicBezTo>
                  <a:pt x="3776902" y="4349267"/>
                  <a:pt x="3475661" y="4351391"/>
                  <a:pt x="3186124" y="4318000"/>
                </a:cubicBezTo>
                <a:cubicBezTo>
                  <a:pt x="2896587" y="4284609"/>
                  <a:pt x="2865726" y="4308991"/>
                  <a:pt x="2750753" y="4318000"/>
                </a:cubicBezTo>
                <a:cubicBezTo>
                  <a:pt x="2635780" y="4327009"/>
                  <a:pt x="2370609" y="4304641"/>
                  <a:pt x="2091100" y="4318000"/>
                </a:cubicBezTo>
                <a:cubicBezTo>
                  <a:pt x="1811591" y="4331359"/>
                  <a:pt x="1877527" y="4313563"/>
                  <a:pt x="1767870" y="4318000"/>
                </a:cubicBezTo>
                <a:cubicBezTo>
                  <a:pt x="1658213" y="4322438"/>
                  <a:pt x="1431992" y="4335567"/>
                  <a:pt x="1108217" y="4318000"/>
                </a:cubicBezTo>
                <a:cubicBezTo>
                  <a:pt x="784442" y="4300433"/>
                  <a:pt x="912922" y="4301881"/>
                  <a:pt x="784987" y="4318000"/>
                </a:cubicBezTo>
                <a:cubicBezTo>
                  <a:pt x="657052" y="4334120"/>
                  <a:pt x="373166" y="4296917"/>
                  <a:pt x="0" y="4318000"/>
                </a:cubicBezTo>
                <a:cubicBezTo>
                  <a:pt x="19111" y="4061639"/>
                  <a:pt x="25491" y="3933082"/>
                  <a:pt x="0" y="3701143"/>
                </a:cubicBezTo>
                <a:cubicBezTo>
                  <a:pt x="-25491" y="3469204"/>
                  <a:pt x="-15061" y="3321271"/>
                  <a:pt x="0" y="3213826"/>
                </a:cubicBezTo>
                <a:cubicBezTo>
                  <a:pt x="15061" y="3106381"/>
                  <a:pt x="12666" y="2865612"/>
                  <a:pt x="0" y="2640149"/>
                </a:cubicBezTo>
                <a:cubicBezTo>
                  <a:pt x="-12666" y="2414686"/>
                  <a:pt x="-8824" y="2324755"/>
                  <a:pt x="0" y="2066471"/>
                </a:cubicBezTo>
                <a:cubicBezTo>
                  <a:pt x="8824" y="1808187"/>
                  <a:pt x="-28855" y="1671582"/>
                  <a:pt x="0" y="1363254"/>
                </a:cubicBezTo>
                <a:cubicBezTo>
                  <a:pt x="28855" y="1054926"/>
                  <a:pt x="-1854" y="962094"/>
                  <a:pt x="0" y="832757"/>
                </a:cubicBezTo>
                <a:cubicBezTo>
                  <a:pt x="1854" y="703420"/>
                  <a:pt x="17465" y="232203"/>
                  <a:pt x="0" y="0"/>
                </a:cubicBezTo>
                <a:close/>
              </a:path>
            </a:pathLst>
          </a:custGeom>
          <a:solidFill>
            <a:schemeClr val="bg1"/>
          </a:solidFill>
          <a:ln>
            <a:solidFill>
              <a:schemeClr val="tx1"/>
            </a:solidFill>
            <a:extLst>
              <a:ext uri="{C807C97D-BFC1-408E-A445-0C87EB9F89A2}">
                <ask:lineSketchStyleProps xmlns:ask="http://schemas.microsoft.com/office/drawing/2018/sketchyshapes" sd="221368493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Picture 4" descr="A group of people on grass by a body of water&#10;&#10;AI-generated content may be incorrect.">
            <a:extLst>
              <a:ext uri="{FF2B5EF4-FFF2-40B4-BE49-F238E27FC236}">
                <a16:creationId xmlns:a16="http://schemas.microsoft.com/office/drawing/2014/main" id="{F0033194-13BE-BA9E-50D0-AB5D626DE791}"/>
              </a:ext>
            </a:extLst>
          </p:cNvPr>
          <p:cNvPicPr>
            <a:picLocks noChangeAspect="1"/>
          </p:cNvPicPr>
          <p:nvPr/>
        </p:nvPicPr>
        <p:blipFill>
          <a:blip r:embed="rId3"/>
          <a:stretch>
            <a:fillRect/>
          </a:stretch>
        </p:blipFill>
        <p:spPr>
          <a:xfrm>
            <a:off x="956734" y="1942371"/>
            <a:ext cx="5136795" cy="2979340"/>
          </a:xfrm>
          <a:prstGeom prst="rect">
            <a:avLst/>
          </a:prstGeom>
        </p:spPr>
      </p:pic>
      <p:pic>
        <p:nvPicPr>
          <p:cNvPr id="4" name="Content Placeholder 3">
            <a:extLst>
              <a:ext uri="{FF2B5EF4-FFF2-40B4-BE49-F238E27FC236}">
                <a16:creationId xmlns:a16="http://schemas.microsoft.com/office/drawing/2014/main" id="{405A3E9D-36D0-0FF3-38A1-998BA8407141}"/>
              </a:ext>
            </a:extLst>
          </p:cNvPr>
          <p:cNvPicPr>
            <a:picLocks noChangeAspect="1"/>
          </p:cNvPicPr>
          <p:nvPr/>
        </p:nvPicPr>
        <p:blipFill>
          <a:blip r:embed="rId4"/>
          <a:stretch>
            <a:fillRect/>
          </a:stretch>
        </p:blipFill>
        <p:spPr>
          <a:xfrm>
            <a:off x="6229530" y="2229894"/>
            <a:ext cx="5136795" cy="2658290"/>
          </a:xfrm>
          <a:prstGeom prst="rect">
            <a:avLst/>
          </a:prstGeom>
        </p:spPr>
      </p:pic>
      <p:pic>
        <p:nvPicPr>
          <p:cNvPr id="6" name="Graphic 5" descr="Vraagteken met effen opvulling">
            <a:extLst>
              <a:ext uri="{FF2B5EF4-FFF2-40B4-BE49-F238E27FC236}">
                <a16:creationId xmlns:a16="http://schemas.microsoft.com/office/drawing/2014/main" id="{C20E5DB4-870D-DBE4-4E09-921F7D6B865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
            <a:off x="10329333" y="939800"/>
            <a:ext cx="914400" cy="914400"/>
          </a:xfrm>
          <a:prstGeom prst="rect">
            <a:avLst/>
          </a:prstGeom>
        </p:spPr>
      </p:pic>
      <p:pic>
        <p:nvPicPr>
          <p:cNvPr id="7" name="Graphic 6" descr="Vraagteken met effen opvulling">
            <a:extLst>
              <a:ext uri="{FF2B5EF4-FFF2-40B4-BE49-F238E27FC236}">
                <a16:creationId xmlns:a16="http://schemas.microsoft.com/office/drawing/2014/main" id="{01D9EDF8-7D7F-0AB1-8AF2-092385BBE4A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720000">
            <a:off x="636304" y="4934684"/>
            <a:ext cx="1566333" cy="1566333"/>
          </a:xfrm>
          <a:prstGeom prst="rect">
            <a:avLst/>
          </a:prstGeom>
        </p:spPr>
      </p:pic>
    </p:spTree>
    <p:extLst>
      <p:ext uri="{BB962C8B-B14F-4D97-AF65-F5344CB8AC3E}">
        <p14:creationId xmlns:p14="http://schemas.microsoft.com/office/powerpoint/2010/main" val="4174086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39EC6F7-0A08-F042-EA46-B463EA4AD1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EDD59-5F2E-DAEA-3EE7-D80441E7F189}"/>
              </a:ext>
            </a:extLst>
          </p:cNvPr>
          <p:cNvSpPr>
            <a:spLocks noGrp="1"/>
          </p:cNvSpPr>
          <p:nvPr>
            <p:ph type="title"/>
          </p:nvPr>
        </p:nvSpPr>
        <p:spPr>
          <a:xfrm>
            <a:off x="7467008" y="2718858"/>
            <a:ext cx="3573524" cy="1113806"/>
          </a:xfrm>
        </p:spPr>
        <p:txBody>
          <a:bodyPr anchor="b">
            <a:normAutofit/>
          </a:bodyPr>
          <a:lstStyle/>
          <a:p>
            <a:pPr>
              <a:spcBef>
                <a:spcPts val="1000"/>
              </a:spcBef>
            </a:pPr>
            <a:r>
              <a:rPr lang="nl-NL" sz="3600">
                <a:latin typeface="Alasassy Caps" pitchFamily="2" charset="0"/>
              </a:rPr>
              <a:t>Problemen met huidige oplossingen</a:t>
            </a:r>
            <a:endParaRPr lang="en-US">
              <a:latin typeface="Alasassy Caps" pitchFamily="2" charset="0"/>
            </a:endParaRPr>
          </a:p>
        </p:txBody>
      </p:sp>
      <p:pic>
        <p:nvPicPr>
          <p:cNvPr id="6" name="Content Placeholder 5" descr="Afval scheiden in het onderwijs? Praktisch 4-stappenplan">
            <a:extLst>
              <a:ext uri="{FF2B5EF4-FFF2-40B4-BE49-F238E27FC236}">
                <a16:creationId xmlns:a16="http://schemas.microsoft.com/office/drawing/2014/main" id="{82314551-53C0-D7A7-1ACA-D9969C527B19}"/>
              </a:ext>
            </a:extLst>
          </p:cNvPr>
          <p:cNvPicPr>
            <a:picLocks noChangeAspect="1"/>
          </p:cNvPicPr>
          <p:nvPr/>
        </p:nvPicPr>
        <p:blipFill>
          <a:blip r:embed="rId3"/>
          <a:srcRect t="12285" r="3" b="3"/>
          <a:stretch/>
        </p:blipFill>
        <p:spPr>
          <a:xfrm>
            <a:off x="2" y="2"/>
            <a:ext cx="2873113" cy="2520153"/>
          </a:xfrm>
          <a:custGeom>
            <a:avLst/>
            <a:gdLst/>
            <a:ahLst/>
            <a:cxnLst/>
            <a:rect l="l" t="t" r="r" b="b"/>
            <a:pathLst>
              <a:path w="2873113" h="2520153">
                <a:moveTo>
                  <a:pt x="0" y="0"/>
                </a:moveTo>
                <a:lnTo>
                  <a:pt x="2863050" y="0"/>
                </a:lnTo>
                <a:lnTo>
                  <a:pt x="2860357" y="23417"/>
                </a:lnTo>
                <a:cubicBezTo>
                  <a:pt x="2854714" y="58297"/>
                  <a:pt x="2848787" y="93209"/>
                  <a:pt x="2846577" y="128562"/>
                </a:cubicBezTo>
                <a:cubicBezTo>
                  <a:pt x="2835325" y="313204"/>
                  <a:pt x="2844701" y="497594"/>
                  <a:pt x="2857292" y="681606"/>
                </a:cubicBezTo>
                <a:cubicBezTo>
                  <a:pt x="2874974" y="930009"/>
                  <a:pt x="2873501" y="1179283"/>
                  <a:pt x="2852872" y="1427485"/>
                </a:cubicBezTo>
                <a:cubicBezTo>
                  <a:pt x="2831655" y="1647555"/>
                  <a:pt x="2835660" y="1869138"/>
                  <a:pt x="2864794" y="2088415"/>
                </a:cubicBezTo>
                <a:cubicBezTo>
                  <a:pt x="2882609" y="2212685"/>
                  <a:pt x="2866535" y="2338091"/>
                  <a:pt x="2864794" y="2462992"/>
                </a:cubicBezTo>
                <a:lnTo>
                  <a:pt x="2863832" y="2503401"/>
                </a:lnTo>
                <a:lnTo>
                  <a:pt x="2759379" y="2506812"/>
                </a:lnTo>
                <a:cubicBezTo>
                  <a:pt x="2718815" y="2505399"/>
                  <a:pt x="2678327" y="2501250"/>
                  <a:pt x="2638141" y="2494371"/>
                </a:cubicBezTo>
                <a:cubicBezTo>
                  <a:pt x="2542898" y="2477013"/>
                  <a:pt x="2447655" y="2484775"/>
                  <a:pt x="2352412" y="2491125"/>
                </a:cubicBezTo>
                <a:cubicBezTo>
                  <a:pt x="2090938" y="2508483"/>
                  <a:pt x="1829464" y="2529652"/>
                  <a:pt x="1567101" y="2515539"/>
                </a:cubicBezTo>
                <a:cubicBezTo>
                  <a:pt x="1511098" y="2512576"/>
                  <a:pt x="1456492" y="2499593"/>
                  <a:pt x="1400871" y="2494229"/>
                </a:cubicBezTo>
                <a:cubicBezTo>
                  <a:pt x="1239211" y="2478564"/>
                  <a:pt x="1078187" y="2496912"/>
                  <a:pt x="916909" y="2504391"/>
                </a:cubicBezTo>
                <a:cubicBezTo>
                  <a:pt x="738423" y="2515144"/>
                  <a:pt x="559493" y="2512971"/>
                  <a:pt x="381262" y="2497899"/>
                </a:cubicBezTo>
                <a:cubicBezTo>
                  <a:pt x="284495" y="2488444"/>
                  <a:pt x="187601" y="2485233"/>
                  <a:pt x="90675" y="2486397"/>
                </a:cubicBezTo>
                <a:lnTo>
                  <a:pt x="0" y="2490996"/>
                </a:lnTo>
                <a:close/>
              </a:path>
            </a:pathLst>
          </a:custGeom>
        </p:spPr>
      </p:pic>
      <p:pic>
        <p:nvPicPr>
          <p:cNvPr id="1026" name="Picture 2" descr="Flesjes en blikjes met statiegeld retour nemen - Stimular">
            <a:extLst>
              <a:ext uri="{FF2B5EF4-FFF2-40B4-BE49-F238E27FC236}">
                <a16:creationId xmlns:a16="http://schemas.microsoft.com/office/drawing/2014/main" id="{E52BB233-4B8F-4220-C527-B505B9FF7B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8155" r="2" b="24814"/>
          <a:stretch/>
        </p:blipFill>
        <p:spPr bwMode="auto">
          <a:xfrm>
            <a:off x="3060436" y="10"/>
            <a:ext cx="2843573" cy="2524624"/>
          </a:xfrm>
          <a:custGeom>
            <a:avLst/>
            <a:gdLst/>
            <a:ahLst/>
            <a:cxnLst/>
            <a:rect l="l" t="t" r="r" b="b"/>
            <a:pathLst>
              <a:path w="2843573" h="2524634">
                <a:moveTo>
                  <a:pt x="26682" y="0"/>
                </a:moveTo>
                <a:lnTo>
                  <a:pt x="2822452" y="0"/>
                </a:lnTo>
                <a:lnTo>
                  <a:pt x="2820993" y="10824"/>
                </a:lnTo>
                <a:cubicBezTo>
                  <a:pt x="2808235" y="122326"/>
                  <a:pt x="2818697" y="233190"/>
                  <a:pt x="2829285" y="343799"/>
                </a:cubicBezTo>
                <a:cubicBezTo>
                  <a:pt x="2840997" y="479092"/>
                  <a:pt x="2837348" y="615270"/>
                  <a:pt x="2818441" y="749749"/>
                </a:cubicBezTo>
                <a:cubicBezTo>
                  <a:pt x="2807788" y="840800"/>
                  <a:pt x="2808044" y="932796"/>
                  <a:pt x="2819207" y="1023783"/>
                </a:cubicBezTo>
                <a:cubicBezTo>
                  <a:pt x="2837578" y="1193205"/>
                  <a:pt x="2863349" y="1363775"/>
                  <a:pt x="2819207" y="1534090"/>
                </a:cubicBezTo>
                <a:cubicBezTo>
                  <a:pt x="2800453" y="1606554"/>
                  <a:pt x="2806449" y="1682589"/>
                  <a:pt x="2816911" y="1756456"/>
                </a:cubicBezTo>
                <a:cubicBezTo>
                  <a:pt x="2833853" y="1883025"/>
                  <a:pt x="2834796" y="2011227"/>
                  <a:pt x="2819717" y="2138038"/>
                </a:cubicBezTo>
                <a:cubicBezTo>
                  <a:pt x="2811335" y="2205118"/>
                  <a:pt x="2811679" y="2273002"/>
                  <a:pt x="2820738" y="2339992"/>
                </a:cubicBezTo>
                <a:cubicBezTo>
                  <a:pt x="2827117" y="2381582"/>
                  <a:pt x="2826415" y="2423364"/>
                  <a:pt x="2825315" y="2465177"/>
                </a:cubicBezTo>
                <a:lnTo>
                  <a:pt x="2825058" y="2479654"/>
                </a:lnTo>
                <a:lnTo>
                  <a:pt x="2679762" y="2483128"/>
                </a:lnTo>
                <a:cubicBezTo>
                  <a:pt x="2618897" y="2485860"/>
                  <a:pt x="2558084" y="2490067"/>
                  <a:pt x="2497351" y="2496347"/>
                </a:cubicBezTo>
                <a:cubicBezTo>
                  <a:pt x="2332771" y="2513422"/>
                  <a:pt x="2168953" y="2506649"/>
                  <a:pt x="2004501" y="2503544"/>
                </a:cubicBezTo>
                <a:cubicBezTo>
                  <a:pt x="1819728" y="2500017"/>
                  <a:pt x="1634831" y="2501710"/>
                  <a:pt x="1450058" y="2501710"/>
                </a:cubicBezTo>
                <a:cubicBezTo>
                  <a:pt x="1369673" y="2501992"/>
                  <a:pt x="1289796" y="2497193"/>
                  <a:pt x="1209792" y="2489009"/>
                </a:cubicBezTo>
                <a:cubicBezTo>
                  <a:pt x="1093723" y="2477295"/>
                  <a:pt x="978288" y="2491407"/>
                  <a:pt x="863997" y="2510177"/>
                </a:cubicBezTo>
                <a:cubicBezTo>
                  <a:pt x="784361" y="2521298"/>
                  <a:pt x="704102" y="2526010"/>
                  <a:pt x="623857" y="2524289"/>
                </a:cubicBezTo>
                <a:cubicBezTo>
                  <a:pt x="427783" y="2524430"/>
                  <a:pt x="232091" y="2514693"/>
                  <a:pt x="36524" y="2497052"/>
                </a:cubicBezTo>
                <a:lnTo>
                  <a:pt x="13350" y="2496674"/>
                </a:lnTo>
                <a:lnTo>
                  <a:pt x="17533" y="2292198"/>
                </a:lnTo>
                <a:cubicBezTo>
                  <a:pt x="19808" y="2209062"/>
                  <a:pt x="21290" y="2125926"/>
                  <a:pt x="17874" y="2042789"/>
                </a:cubicBezTo>
                <a:cubicBezTo>
                  <a:pt x="8899" y="1823109"/>
                  <a:pt x="-1415" y="1603430"/>
                  <a:pt x="13052" y="1383876"/>
                </a:cubicBezTo>
                <a:cubicBezTo>
                  <a:pt x="22963" y="1233390"/>
                  <a:pt x="35957" y="1082147"/>
                  <a:pt x="31938" y="930905"/>
                </a:cubicBezTo>
                <a:cubicBezTo>
                  <a:pt x="27652" y="775629"/>
                  <a:pt x="13587" y="620983"/>
                  <a:pt x="3274" y="466086"/>
                </a:cubicBezTo>
                <a:cubicBezTo>
                  <a:pt x="-4187" y="352451"/>
                  <a:pt x="1117" y="238378"/>
                  <a:pt x="19079" y="125790"/>
                </a:cubicBezTo>
                <a:cubicBezTo>
                  <a:pt x="25442" y="85647"/>
                  <a:pt x="27250" y="45378"/>
                  <a:pt x="26899" y="5094"/>
                </a:cubicBezTo>
                <a:close/>
              </a:path>
            </a:pathLst>
          </a:custGeom>
          <a:noFill/>
          <a:extLst>
            <a:ext uri="{909E8E84-426E-40DD-AFC4-6F175D3DCCD1}">
              <a14:hiddenFill xmlns:a14="http://schemas.microsoft.com/office/drawing/2010/main">
                <a:solidFill>
                  <a:srgbClr val="FFFFFF"/>
                </a:solidFill>
              </a14:hiddenFill>
            </a:ext>
          </a:extLst>
        </p:spPr>
      </p:pic>
      <p:pic>
        <p:nvPicPr>
          <p:cNvPr id="8" name="Content Placeholder 7" descr="Gemeente Amsterdam is tonnen kwijt door bewoners die tegen hun afvalboete  protesteren">
            <a:extLst>
              <a:ext uri="{FF2B5EF4-FFF2-40B4-BE49-F238E27FC236}">
                <a16:creationId xmlns:a16="http://schemas.microsoft.com/office/drawing/2014/main" id="{959BBFFD-8C1D-7976-6CA2-1A6004EA5C1B}"/>
              </a:ext>
            </a:extLst>
          </p:cNvPr>
          <p:cNvPicPr>
            <a:picLocks noChangeAspect="1"/>
          </p:cNvPicPr>
          <p:nvPr/>
        </p:nvPicPr>
        <p:blipFill>
          <a:blip r:embed="rId5"/>
          <a:srcRect l="7153" r="12593" b="2"/>
          <a:stretch/>
        </p:blipFill>
        <p:spPr>
          <a:xfrm>
            <a:off x="1" y="2716074"/>
            <a:ext cx="5909625" cy="4141924"/>
          </a:xfrm>
          <a:custGeom>
            <a:avLst/>
            <a:gdLst/>
            <a:ahLst/>
            <a:cxnLst/>
            <a:rect l="l" t="t" r="r" b="b"/>
            <a:pathLst>
              <a:path w="5909625" h="4141924">
                <a:moveTo>
                  <a:pt x="1823444" y="1329"/>
                </a:moveTo>
                <a:cubicBezTo>
                  <a:pt x="1893960" y="3895"/>
                  <a:pt x="1964367" y="10183"/>
                  <a:pt x="2034428" y="20181"/>
                </a:cubicBezTo>
                <a:cubicBezTo>
                  <a:pt x="2139449" y="36834"/>
                  <a:pt x="2245360" y="26532"/>
                  <a:pt x="2350889" y="19476"/>
                </a:cubicBezTo>
                <a:cubicBezTo>
                  <a:pt x="2478642" y="10867"/>
                  <a:pt x="2606268" y="6210"/>
                  <a:pt x="2734275" y="20323"/>
                </a:cubicBezTo>
                <a:cubicBezTo>
                  <a:pt x="2825326" y="30483"/>
                  <a:pt x="2916886" y="21029"/>
                  <a:pt x="3008193" y="15383"/>
                </a:cubicBezTo>
                <a:cubicBezTo>
                  <a:pt x="3103486" y="8045"/>
                  <a:pt x="3199137" y="8045"/>
                  <a:pt x="3294430" y="15383"/>
                </a:cubicBezTo>
                <a:cubicBezTo>
                  <a:pt x="3381546" y="22750"/>
                  <a:pt x="3469080" y="21000"/>
                  <a:pt x="3555904" y="10161"/>
                </a:cubicBezTo>
                <a:cubicBezTo>
                  <a:pt x="3657497" y="-1693"/>
                  <a:pt x="3759089" y="7480"/>
                  <a:pt x="3860682" y="16089"/>
                </a:cubicBezTo>
                <a:cubicBezTo>
                  <a:pt x="4039485" y="31472"/>
                  <a:pt x="4218161" y="24557"/>
                  <a:pt x="4396583" y="13266"/>
                </a:cubicBezTo>
                <a:cubicBezTo>
                  <a:pt x="4519422" y="6041"/>
                  <a:pt x="4642589" y="10007"/>
                  <a:pt x="4764856" y="25121"/>
                </a:cubicBezTo>
                <a:cubicBezTo>
                  <a:pt x="4813493" y="30483"/>
                  <a:pt x="4862258" y="29496"/>
                  <a:pt x="4911023" y="30483"/>
                </a:cubicBezTo>
                <a:cubicBezTo>
                  <a:pt x="4915721" y="30625"/>
                  <a:pt x="4920801" y="29108"/>
                  <a:pt x="4925690" y="28984"/>
                </a:cubicBezTo>
                <a:lnTo>
                  <a:pt x="4927821" y="30065"/>
                </a:lnTo>
                <a:lnTo>
                  <a:pt x="4960258" y="27641"/>
                </a:lnTo>
                <a:lnTo>
                  <a:pt x="4964870" y="27986"/>
                </a:lnTo>
                <a:lnTo>
                  <a:pt x="4964882" y="27978"/>
                </a:lnTo>
                <a:cubicBezTo>
                  <a:pt x="4969755" y="27908"/>
                  <a:pt x="4974899" y="29284"/>
                  <a:pt x="4979471" y="28790"/>
                </a:cubicBezTo>
                <a:cubicBezTo>
                  <a:pt x="5154578" y="12123"/>
                  <a:pt x="5330536" y="9611"/>
                  <a:pt x="5505974" y="21310"/>
                </a:cubicBezTo>
                <a:cubicBezTo>
                  <a:pt x="5586740" y="25614"/>
                  <a:pt x="5667442" y="25544"/>
                  <a:pt x="5748129" y="23092"/>
                </a:cubicBezTo>
                <a:lnTo>
                  <a:pt x="5892006" y="15658"/>
                </a:lnTo>
                <a:lnTo>
                  <a:pt x="5894187" y="91357"/>
                </a:lnTo>
                <a:cubicBezTo>
                  <a:pt x="5891252" y="119679"/>
                  <a:pt x="5887042" y="148001"/>
                  <a:pt x="5881429" y="176068"/>
                </a:cubicBezTo>
                <a:cubicBezTo>
                  <a:pt x="5868671" y="240494"/>
                  <a:pt x="5878112" y="303645"/>
                  <a:pt x="5888063" y="367433"/>
                </a:cubicBezTo>
                <a:cubicBezTo>
                  <a:pt x="5896291" y="414790"/>
                  <a:pt x="5896291" y="463218"/>
                  <a:pt x="5888063" y="510574"/>
                </a:cubicBezTo>
                <a:cubicBezTo>
                  <a:pt x="5868926" y="612636"/>
                  <a:pt x="5879515" y="714697"/>
                  <a:pt x="5889083" y="815610"/>
                </a:cubicBezTo>
                <a:cubicBezTo>
                  <a:pt x="5901841" y="951224"/>
                  <a:pt x="5908220" y="1085690"/>
                  <a:pt x="5876326" y="1220284"/>
                </a:cubicBezTo>
                <a:cubicBezTo>
                  <a:pt x="5856296" y="1304994"/>
                  <a:pt x="5872754" y="1390981"/>
                  <a:pt x="5883342" y="1475437"/>
                </a:cubicBezTo>
                <a:cubicBezTo>
                  <a:pt x="5891354" y="1538243"/>
                  <a:pt x="5892298" y="1601751"/>
                  <a:pt x="5886149" y="1664761"/>
                </a:cubicBezTo>
                <a:cubicBezTo>
                  <a:pt x="5876836" y="1760329"/>
                  <a:pt x="5880140" y="1856713"/>
                  <a:pt x="5895972" y="1951426"/>
                </a:cubicBezTo>
                <a:cubicBezTo>
                  <a:pt x="5905362" y="2004791"/>
                  <a:pt x="5901727" y="2059623"/>
                  <a:pt x="5885384" y="2111279"/>
                </a:cubicBezTo>
                <a:cubicBezTo>
                  <a:pt x="5861527" y="2185401"/>
                  <a:pt x="5875943" y="2261054"/>
                  <a:pt x="5885384" y="2335942"/>
                </a:cubicBezTo>
                <a:cubicBezTo>
                  <a:pt x="5899545" y="2453440"/>
                  <a:pt x="5916513" y="2570683"/>
                  <a:pt x="5906434" y="2689584"/>
                </a:cubicBezTo>
                <a:cubicBezTo>
                  <a:pt x="5904839" y="2722155"/>
                  <a:pt x="5900310" y="2754521"/>
                  <a:pt x="5892910" y="2786288"/>
                </a:cubicBezTo>
                <a:cubicBezTo>
                  <a:pt x="5859473" y="2908978"/>
                  <a:pt x="5857980" y="3038188"/>
                  <a:pt x="5888573" y="3161618"/>
                </a:cubicBezTo>
                <a:cubicBezTo>
                  <a:pt x="5920978" y="3294426"/>
                  <a:pt x="5914089" y="3426468"/>
                  <a:pt x="5880791" y="3558127"/>
                </a:cubicBezTo>
                <a:cubicBezTo>
                  <a:pt x="5844074" y="3697862"/>
                  <a:pt x="5840847" y="3844294"/>
                  <a:pt x="5871350" y="3985509"/>
                </a:cubicBezTo>
                <a:lnTo>
                  <a:pt x="5884107" y="4141924"/>
                </a:lnTo>
                <a:lnTo>
                  <a:pt x="0" y="4141924"/>
                </a:lnTo>
                <a:lnTo>
                  <a:pt x="0" y="18996"/>
                </a:lnTo>
                <a:lnTo>
                  <a:pt x="114789" y="16636"/>
                </a:lnTo>
                <a:cubicBezTo>
                  <a:pt x="229350" y="12949"/>
                  <a:pt x="343737" y="7904"/>
                  <a:pt x="457838" y="9315"/>
                </a:cubicBezTo>
                <a:cubicBezTo>
                  <a:pt x="553081" y="10444"/>
                  <a:pt x="648070" y="31612"/>
                  <a:pt x="743567" y="27661"/>
                </a:cubicBezTo>
                <a:cubicBezTo>
                  <a:pt x="1032979" y="16089"/>
                  <a:pt x="1322518" y="19899"/>
                  <a:pt x="1611803" y="4799"/>
                </a:cubicBezTo>
                <a:cubicBezTo>
                  <a:pt x="1682301" y="-85"/>
                  <a:pt x="1752927" y="-1238"/>
                  <a:pt x="1823444" y="1329"/>
                </a:cubicBezTo>
                <a:close/>
              </a:path>
            </a:pathLst>
          </a:custGeom>
        </p:spPr>
      </p:pic>
    </p:spTree>
    <p:extLst>
      <p:ext uri="{BB962C8B-B14F-4D97-AF65-F5344CB8AC3E}">
        <p14:creationId xmlns:p14="http://schemas.microsoft.com/office/powerpoint/2010/main" val="24060416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3F39B89B-4E46-FEE3-50E9-4C492C7564AE}"/>
              </a:ext>
            </a:extLst>
          </p:cNvPr>
          <p:cNvSpPr txBox="1"/>
          <p:nvPr/>
        </p:nvSpPr>
        <p:spPr>
          <a:xfrm>
            <a:off x="1481504" y="2459504"/>
            <a:ext cx="9228992" cy="1938992"/>
          </a:xfrm>
          <a:prstGeom prst="rect">
            <a:avLst/>
          </a:prstGeom>
          <a:noFill/>
        </p:spPr>
        <p:txBody>
          <a:bodyPr wrap="square" rtlCol="0">
            <a:spAutoFit/>
          </a:bodyPr>
          <a:lstStyle/>
          <a:p>
            <a:r>
              <a:rPr lang="nl-NL" sz="4000" kern="100">
                <a:effectLst/>
                <a:latin typeface="Alasassy Caps" pitchFamily="2" charset="0"/>
                <a:ea typeface="Neue Haas Grotesk Text Pro" panose="020B0504020202020204" pitchFamily="34" charset="0"/>
                <a:cs typeface="Neue Haas Grotesk Text Pro" panose="020B0504020202020204" pitchFamily="34" charset="0"/>
              </a:rPr>
              <a:t>“Hoe kunnen middelbare scholen hun </a:t>
            </a:r>
            <a:r>
              <a:rPr lang="nl-NL" sz="4000" kern="100">
                <a:solidFill>
                  <a:srgbClr val="FF0000"/>
                </a:solidFill>
                <a:effectLst/>
                <a:latin typeface="Alasassy Caps" pitchFamily="2" charset="0"/>
                <a:ea typeface="Neue Haas Grotesk Text Pro" panose="020B0504020202020204" pitchFamily="34" charset="0"/>
                <a:cs typeface="Neue Haas Grotesk Text Pro" panose="020B0504020202020204" pitchFamily="34" charset="0"/>
              </a:rPr>
              <a:t>scholieren</a:t>
            </a:r>
            <a:r>
              <a:rPr lang="nl-NL" sz="4000" kern="100">
                <a:effectLst/>
                <a:latin typeface="Alasassy Caps" pitchFamily="2" charset="0"/>
                <a:ea typeface="Neue Haas Grotesk Text Pro" panose="020B0504020202020204" pitchFamily="34" charset="0"/>
                <a:cs typeface="Neue Haas Grotesk Text Pro" panose="020B0504020202020204" pitchFamily="34" charset="0"/>
              </a:rPr>
              <a:t> een </a:t>
            </a:r>
            <a:r>
              <a:rPr lang="nl-NL" sz="4000" kern="100">
                <a:solidFill>
                  <a:srgbClr val="FF0000"/>
                </a:solidFill>
                <a:effectLst/>
                <a:latin typeface="Alasassy Caps" pitchFamily="2" charset="0"/>
                <a:ea typeface="Neue Haas Grotesk Text Pro" panose="020B0504020202020204" pitchFamily="34" charset="0"/>
                <a:cs typeface="Neue Haas Grotesk Text Pro" panose="020B0504020202020204" pitchFamily="34" charset="0"/>
              </a:rPr>
              <a:t>interactief hulpmiddel </a:t>
            </a:r>
            <a:r>
              <a:rPr lang="nl-NL" sz="4000" kern="100">
                <a:effectLst/>
                <a:latin typeface="Alasassy Caps" pitchFamily="2" charset="0"/>
                <a:ea typeface="Neue Haas Grotesk Text Pro" panose="020B0504020202020204" pitchFamily="34" charset="0"/>
                <a:cs typeface="Neue Haas Grotesk Text Pro" panose="020B0504020202020204" pitchFamily="34" charset="0"/>
              </a:rPr>
              <a:t>aanbieden dat helpt tegen het </a:t>
            </a:r>
            <a:r>
              <a:rPr lang="nl-NL" sz="4000" kern="100">
                <a:solidFill>
                  <a:srgbClr val="FF0000"/>
                </a:solidFill>
                <a:effectLst/>
                <a:latin typeface="Alasassy Caps" pitchFamily="2" charset="0"/>
                <a:ea typeface="Neue Haas Grotesk Text Pro" panose="020B0504020202020204" pitchFamily="34" charset="0"/>
                <a:cs typeface="Neue Haas Grotesk Text Pro" panose="020B0504020202020204" pitchFamily="34" charset="0"/>
              </a:rPr>
              <a:t>rondzwerven</a:t>
            </a:r>
            <a:r>
              <a:rPr lang="nl-NL" sz="4000" kern="100">
                <a:effectLst/>
                <a:latin typeface="Alasassy Caps" pitchFamily="2" charset="0"/>
                <a:ea typeface="Neue Haas Grotesk Text Pro" panose="020B0504020202020204" pitchFamily="34" charset="0"/>
                <a:cs typeface="Neue Haas Grotesk Text Pro" panose="020B0504020202020204" pitchFamily="34" charset="0"/>
              </a:rPr>
              <a:t> van plastic </a:t>
            </a:r>
            <a:r>
              <a:rPr lang="nl-NL" sz="4000" kern="100">
                <a:solidFill>
                  <a:srgbClr val="FF0000"/>
                </a:solidFill>
                <a:effectLst/>
                <a:latin typeface="Alasassy Caps" pitchFamily="2" charset="0"/>
                <a:ea typeface="Neue Haas Grotesk Text Pro" panose="020B0504020202020204" pitchFamily="34" charset="0"/>
                <a:cs typeface="Neue Haas Grotesk Text Pro" panose="020B0504020202020204" pitchFamily="34" charset="0"/>
              </a:rPr>
              <a:t>flesjes en blikjes</a:t>
            </a:r>
            <a:r>
              <a:rPr lang="nl-NL" sz="4000" kern="100">
                <a:effectLst/>
                <a:latin typeface="Alasassy Caps" pitchFamily="2" charset="0"/>
                <a:ea typeface="Neue Haas Grotesk Text Pro" panose="020B0504020202020204" pitchFamily="34" charset="0"/>
                <a:cs typeface="Neue Haas Grotesk Text Pro" panose="020B0504020202020204" pitchFamily="34" charset="0"/>
              </a:rPr>
              <a:t>?”</a:t>
            </a:r>
            <a:endParaRPr lang="nl-NL" sz="4000" kern="100">
              <a:effectLst/>
              <a:latin typeface="Alasassy Caps" pitchFamily="2" charset="0"/>
              <a:ea typeface="Aptos" panose="020B0004020202020204" pitchFamily="34" charset="0"/>
              <a:cs typeface="Arial" panose="020B0604020202020204" pitchFamily="34" charset="0"/>
            </a:endParaRPr>
          </a:p>
        </p:txBody>
      </p:sp>
      <p:pic>
        <p:nvPicPr>
          <p:cNvPr id="2050" name="Picture 2" descr="Herken de 'processen' in jouw organisatie - Siderian">
            <a:extLst>
              <a:ext uri="{FF2B5EF4-FFF2-40B4-BE49-F238E27FC236}">
                <a16:creationId xmlns:a16="http://schemas.microsoft.com/office/drawing/2014/main" id="{A2666A33-C697-0853-CBC2-DC59CAD0A1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9608" y="3002973"/>
            <a:ext cx="5428383" cy="54283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6632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Wolk 8">
            <a:extLst>
              <a:ext uri="{FF2B5EF4-FFF2-40B4-BE49-F238E27FC236}">
                <a16:creationId xmlns:a16="http://schemas.microsoft.com/office/drawing/2014/main" id="{3BC09D53-1156-BFCB-4BF4-1324B29DCCF7}"/>
              </a:ext>
            </a:extLst>
          </p:cNvPr>
          <p:cNvSpPr/>
          <p:nvPr/>
        </p:nvSpPr>
        <p:spPr>
          <a:xfrm>
            <a:off x="6701667" y="991092"/>
            <a:ext cx="2370559" cy="1577463"/>
          </a:xfrm>
          <a:custGeom>
            <a:avLst/>
            <a:gdLst>
              <a:gd name="connsiteX0" fmla="*/ 214008 w 2370559"/>
              <a:gd name="connsiteY0" fmla="*/ 524725 h 1577463"/>
              <a:gd name="connsiteX1" fmla="*/ 308556 w 2370559"/>
              <a:gd name="connsiteY1" fmla="*/ 252211 h 1577463"/>
              <a:gd name="connsiteX2" fmla="*/ 768511 w 2370559"/>
              <a:gd name="connsiteY2" fmla="*/ 189952 h 1577463"/>
              <a:gd name="connsiteX3" fmla="*/ 1232251 w 2370559"/>
              <a:gd name="connsiteY3" fmla="*/ 125320 h 1577463"/>
              <a:gd name="connsiteX4" fmla="*/ 1412951 w 2370559"/>
              <a:gd name="connsiteY4" fmla="*/ 7303 h 1577463"/>
              <a:gd name="connsiteX5" fmla="*/ 1637057 w 2370559"/>
              <a:gd name="connsiteY5" fmla="*/ 90594 h 1577463"/>
              <a:gd name="connsiteX6" fmla="*/ 1945998 w 2370559"/>
              <a:gd name="connsiteY6" fmla="*/ 25195 h 1577463"/>
              <a:gd name="connsiteX7" fmla="*/ 2102663 w 2370559"/>
              <a:gd name="connsiteY7" fmla="*/ 203609 h 1577463"/>
              <a:gd name="connsiteX8" fmla="*/ 2303722 w 2370559"/>
              <a:gd name="connsiteY8" fmla="*/ 376765 h 1577463"/>
              <a:gd name="connsiteX9" fmla="*/ 2294723 w 2370559"/>
              <a:gd name="connsiteY9" fmla="*/ 564527 h 1577463"/>
              <a:gd name="connsiteX10" fmla="*/ 2360462 w 2370559"/>
              <a:gd name="connsiteY10" fmla="*/ 851610 h 1577463"/>
              <a:gd name="connsiteX11" fmla="*/ 2052509 w 2370559"/>
              <a:gd name="connsiteY11" fmla="*/ 1102909 h 1577463"/>
              <a:gd name="connsiteX12" fmla="*/ 1942267 w 2370559"/>
              <a:gd name="connsiteY12" fmla="*/ 1318240 h 1577463"/>
              <a:gd name="connsiteX13" fmla="*/ 1566928 w 2370559"/>
              <a:gd name="connsiteY13" fmla="*/ 1344312 h 1577463"/>
              <a:gd name="connsiteX14" fmla="*/ 1298704 w 2370559"/>
              <a:gd name="connsiteY14" fmla="*/ 1574030 h 1577463"/>
              <a:gd name="connsiteX15" fmla="*/ 904324 w 2370559"/>
              <a:gd name="connsiteY15" fmla="*/ 1433811 h 1577463"/>
              <a:gd name="connsiteX16" fmla="*/ 318488 w 2370559"/>
              <a:gd name="connsiteY16" fmla="*/ 1295272 h 1577463"/>
              <a:gd name="connsiteX17" fmla="*/ 60910 w 2370559"/>
              <a:gd name="connsiteY17" fmla="*/ 1141104 h 1577463"/>
              <a:gd name="connsiteX18" fmla="*/ 115948 w 2370559"/>
              <a:gd name="connsiteY18" fmla="*/ 933003 h 1577463"/>
              <a:gd name="connsiteX19" fmla="*/ -275 w 2370559"/>
              <a:gd name="connsiteY19" fmla="*/ 719498 h 1577463"/>
              <a:gd name="connsiteX20" fmla="*/ 211978 w 2370559"/>
              <a:gd name="connsiteY20" fmla="*/ 529728 h 1577463"/>
              <a:gd name="connsiteX21" fmla="*/ 214008 w 2370559"/>
              <a:gd name="connsiteY21" fmla="*/ 524725 h 1577463"/>
              <a:gd name="connsiteX0" fmla="*/ 257523 w 2370559"/>
              <a:gd name="connsiteY0" fmla="*/ 955862 h 1577463"/>
              <a:gd name="connsiteX1" fmla="*/ 118527 w 2370559"/>
              <a:gd name="connsiteY1" fmla="*/ 926759 h 1577463"/>
              <a:gd name="connsiteX2" fmla="*/ 380167 w 2370559"/>
              <a:gd name="connsiteY2" fmla="*/ 1274349 h 1577463"/>
              <a:gd name="connsiteX3" fmla="*/ 319366 w 2370559"/>
              <a:gd name="connsiteY3" fmla="*/ 1288261 h 1577463"/>
              <a:gd name="connsiteX4" fmla="*/ 904214 w 2370559"/>
              <a:gd name="connsiteY4" fmla="*/ 1427384 h 1577463"/>
              <a:gd name="connsiteX5" fmla="*/ 867558 w 2370559"/>
              <a:gd name="connsiteY5" fmla="*/ 1363848 h 1577463"/>
              <a:gd name="connsiteX6" fmla="*/ 1581854 w 2370559"/>
              <a:gd name="connsiteY6" fmla="*/ 1268944 h 1577463"/>
              <a:gd name="connsiteX7" fmla="*/ 1567202 w 2370559"/>
              <a:gd name="connsiteY7" fmla="*/ 1338652 h 1577463"/>
              <a:gd name="connsiteX8" fmla="*/ 1872796 w 2370559"/>
              <a:gd name="connsiteY8" fmla="*/ 838173 h 1577463"/>
              <a:gd name="connsiteX9" fmla="*/ 2051192 w 2370559"/>
              <a:gd name="connsiteY9" fmla="*/ 1098746 h 1577463"/>
              <a:gd name="connsiteX10" fmla="*/ 2293625 w 2370559"/>
              <a:gd name="connsiteY10" fmla="*/ 560656 h 1577463"/>
              <a:gd name="connsiteX11" fmla="*/ 2214167 w 2370559"/>
              <a:gd name="connsiteY11" fmla="*/ 658371 h 1577463"/>
              <a:gd name="connsiteX12" fmla="*/ 2102993 w 2370559"/>
              <a:gd name="connsiteY12" fmla="*/ 198132 h 1577463"/>
              <a:gd name="connsiteX13" fmla="*/ 2107163 w 2370559"/>
              <a:gd name="connsiteY13" fmla="*/ 244287 h 1577463"/>
              <a:gd name="connsiteX14" fmla="*/ 1595627 w 2370559"/>
              <a:gd name="connsiteY14" fmla="*/ 144308 h 1577463"/>
              <a:gd name="connsiteX15" fmla="*/ 1636344 w 2370559"/>
              <a:gd name="connsiteY15" fmla="*/ 85445 h 1577463"/>
              <a:gd name="connsiteX16" fmla="*/ 1214966 w 2370559"/>
              <a:gd name="connsiteY16" fmla="*/ 172352 h 1577463"/>
              <a:gd name="connsiteX17" fmla="*/ 1234666 w 2370559"/>
              <a:gd name="connsiteY17" fmla="*/ 121596 h 1577463"/>
              <a:gd name="connsiteX18" fmla="*/ 768236 w 2370559"/>
              <a:gd name="connsiteY18" fmla="*/ 189587 h 1577463"/>
              <a:gd name="connsiteX19" fmla="*/ 839572 w 2370559"/>
              <a:gd name="connsiteY19" fmla="*/ 238810 h 1577463"/>
              <a:gd name="connsiteX20" fmla="*/ 226465 w 2370559"/>
              <a:gd name="connsiteY20" fmla="*/ 576540 h 1577463"/>
              <a:gd name="connsiteX21" fmla="*/ 214008 w 2370559"/>
              <a:gd name="connsiteY21" fmla="*/ 524725 h 157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70559" h="1577463" fill="none" extrusionOk="0">
                <a:moveTo>
                  <a:pt x="214008" y="524725"/>
                </a:moveTo>
                <a:cubicBezTo>
                  <a:pt x="187594" y="448831"/>
                  <a:pt x="224918" y="313944"/>
                  <a:pt x="308556" y="252211"/>
                </a:cubicBezTo>
                <a:cubicBezTo>
                  <a:pt x="459741" y="146426"/>
                  <a:pt x="617091" y="89202"/>
                  <a:pt x="768511" y="189952"/>
                </a:cubicBezTo>
                <a:cubicBezTo>
                  <a:pt x="881762" y="46703"/>
                  <a:pt x="1073425" y="5046"/>
                  <a:pt x="1232251" y="125320"/>
                </a:cubicBezTo>
                <a:cubicBezTo>
                  <a:pt x="1261460" y="80051"/>
                  <a:pt x="1331434" y="6156"/>
                  <a:pt x="1412951" y="7303"/>
                </a:cubicBezTo>
                <a:cubicBezTo>
                  <a:pt x="1510079" y="-12217"/>
                  <a:pt x="1585687" y="26035"/>
                  <a:pt x="1637057" y="90594"/>
                </a:cubicBezTo>
                <a:cubicBezTo>
                  <a:pt x="1706023" y="7116"/>
                  <a:pt x="1858312" y="-36442"/>
                  <a:pt x="1945998" y="25195"/>
                </a:cubicBezTo>
                <a:cubicBezTo>
                  <a:pt x="2023373" y="59797"/>
                  <a:pt x="2089243" y="130608"/>
                  <a:pt x="2102663" y="203609"/>
                </a:cubicBezTo>
                <a:cubicBezTo>
                  <a:pt x="2213603" y="223854"/>
                  <a:pt x="2271361" y="298153"/>
                  <a:pt x="2303722" y="376765"/>
                </a:cubicBezTo>
                <a:cubicBezTo>
                  <a:pt x="2338787" y="441909"/>
                  <a:pt x="2320334" y="496765"/>
                  <a:pt x="2294723" y="564527"/>
                </a:cubicBezTo>
                <a:cubicBezTo>
                  <a:pt x="2377150" y="646523"/>
                  <a:pt x="2400358" y="764532"/>
                  <a:pt x="2360462" y="851610"/>
                </a:cubicBezTo>
                <a:cubicBezTo>
                  <a:pt x="2326267" y="986695"/>
                  <a:pt x="2212425" y="1109074"/>
                  <a:pt x="2052509" y="1102909"/>
                </a:cubicBezTo>
                <a:cubicBezTo>
                  <a:pt x="2058743" y="1192563"/>
                  <a:pt x="2006793" y="1257806"/>
                  <a:pt x="1942267" y="1318240"/>
                </a:cubicBezTo>
                <a:cubicBezTo>
                  <a:pt x="1814030" y="1423129"/>
                  <a:pt x="1696902" y="1413621"/>
                  <a:pt x="1566928" y="1344312"/>
                </a:cubicBezTo>
                <a:cubicBezTo>
                  <a:pt x="1551131" y="1434858"/>
                  <a:pt x="1413260" y="1522216"/>
                  <a:pt x="1298704" y="1574030"/>
                </a:cubicBezTo>
                <a:cubicBezTo>
                  <a:pt x="1115264" y="1622029"/>
                  <a:pt x="992694" y="1583361"/>
                  <a:pt x="904324" y="1433811"/>
                </a:cubicBezTo>
                <a:cubicBezTo>
                  <a:pt x="692470" y="1535375"/>
                  <a:pt x="473896" y="1442106"/>
                  <a:pt x="318488" y="1295272"/>
                </a:cubicBezTo>
                <a:cubicBezTo>
                  <a:pt x="208645" y="1315152"/>
                  <a:pt x="117959" y="1246581"/>
                  <a:pt x="60910" y="1141104"/>
                </a:cubicBezTo>
                <a:cubicBezTo>
                  <a:pt x="27615" y="1071347"/>
                  <a:pt x="57596" y="969135"/>
                  <a:pt x="115948" y="933003"/>
                </a:cubicBezTo>
                <a:cubicBezTo>
                  <a:pt x="35085" y="877993"/>
                  <a:pt x="-10922" y="803151"/>
                  <a:pt x="-275" y="719498"/>
                </a:cubicBezTo>
                <a:cubicBezTo>
                  <a:pt x="6962" y="619378"/>
                  <a:pt x="103533" y="536531"/>
                  <a:pt x="211978" y="529728"/>
                </a:cubicBezTo>
                <a:cubicBezTo>
                  <a:pt x="212687" y="528008"/>
                  <a:pt x="213402" y="526401"/>
                  <a:pt x="214008" y="524725"/>
                </a:cubicBezTo>
                <a:close/>
              </a:path>
              <a:path w="2370559" h="1577463" fill="none" extrusionOk="0">
                <a:moveTo>
                  <a:pt x="257523" y="955862"/>
                </a:moveTo>
                <a:cubicBezTo>
                  <a:pt x="209772" y="957845"/>
                  <a:pt x="163830" y="945685"/>
                  <a:pt x="118527" y="926759"/>
                </a:cubicBezTo>
                <a:moveTo>
                  <a:pt x="380167" y="1274349"/>
                </a:moveTo>
                <a:cubicBezTo>
                  <a:pt x="361946" y="1280529"/>
                  <a:pt x="342557" y="1284092"/>
                  <a:pt x="319366" y="1288261"/>
                </a:cubicBezTo>
                <a:moveTo>
                  <a:pt x="904214" y="1427384"/>
                </a:moveTo>
                <a:cubicBezTo>
                  <a:pt x="890293" y="1411567"/>
                  <a:pt x="881327" y="1382362"/>
                  <a:pt x="867558" y="1363848"/>
                </a:cubicBezTo>
                <a:moveTo>
                  <a:pt x="1581854" y="1268944"/>
                </a:moveTo>
                <a:cubicBezTo>
                  <a:pt x="1581515" y="1292681"/>
                  <a:pt x="1574478" y="1312254"/>
                  <a:pt x="1567202" y="1338652"/>
                </a:cubicBezTo>
                <a:moveTo>
                  <a:pt x="1872796" y="838173"/>
                </a:moveTo>
                <a:cubicBezTo>
                  <a:pt x="1978494" y="887134"/>
                  <a:pt x="2062761" y="1000928"/>
                  <a:pt x="2051192" y="1098746"/>
                </a:cubicBezTo>
                <a:moveTo>
                  <a:pt x="2293625" y="560656"/>
                </a:moveTo>
                <a:cubicBezTo>
                  <a:pt x="2274436" y="601641"/>
                  <a:pt x="2252700" y="630358"/>
                  <a:pt x="2214167" y="658371"/>
                </a:cubicBezTo>
                <a:moveTo>
                  <a:pt x="2102993" y="198132"/>
                </a:moveTo>
                <a:cubicBezTo>
                  <a:pt x="2107488" y="209816"/>
                  <a:pt x="2110116" y="229988"/>
                  <a:pt x="2107163" y="244287"/>
                </a:cubicBezTo>
                <a:moveTo>
                  <a:pt x="1595627" y="144308"/>
                </a:moveTo>
                <a:cubicBezTo>
                  <a:pt x="1608723" y="118742"/>
                  <a:pt x="1623548" y="101896"/>
                  <a:pt x="1636344" y="85445"/>
                </a:cubicBezTo>
                <a:moveTo>
                  <a:pt x="1214966" y="172352"/>
                </a:moveTo>
                <a:cubicBezTo>
                  <a:pt x="1220450" y="154977"/>
                  <a:pt x="1225883" y="138367"/>
                  <a:pt x="1234666" y="121596"/>
                </a:cubicBezTo>
                <a:moveTo>
                  <a:pt x="768236" y="189587"/>
                </a:moveTo>
                <a:cubicBezTo>
                  <a:pt x="792439" y="202679"/>
                  <a:pt x="821397" y="219638"/>
                  <a:pt x="839572" y="238810"/>
                </a:cubicBezTo>
                <a:moveTo>
                  <a:pt x="226465" y="576540"/>
                </a:moveTo>
                <a:cubicBezTo>
                  <a:pt x="220722" y="555693"/>
                  <a:pt x="219567" y="540167"/>
                  <a:pt x="214008" y="524725"/>
                </a:cubicBezTo>
              </a:path>
              <a:path w="2370559" h="1577463" stroke="0" extrusionOk="0">
                <a:moveTo>
                  <a:pt x="214008" y="524725"/>
                </a:moveTo>
                <a:cubicBezTo>
                  <a:pt x="177275" y="412174"/>
                  <a:pt x="230248" y="327093"/>
                  <a:pt x="308556" y="252211"/>
                </a:cubicBezTo>
                <a:cubicBezTo>
                  <a:pt x="448798" y="140720"/>
                  <a:pt x="611630" y="110372"/>
                  <a:pt x="768511" y="189952"/>
                </a:cubicBezTo>
                <a:cubicBezTo>
                  <a:pt x="847369" y="45835"/>
                  <a:pt x="1084698" y="45371"/>
                  <a:pt x="1232251" y="125320"/>
                </a:cubicBezTo>
                <a:cubicBezTo>
                  <a:pt x="1264594" y="59906"/>
                  <a:pt x="1339965" y="19692"/>
                  <a:pt x="1412951" y="7303"/>
                </a:cubicBezTo>
                <a:cubicBezTo>
                  <a:pt x="1513751" y="-1948"/>
                  <a:pt x="1590856" y="15011"/>
                  <a:pt x="1637057" y="90594"/>
                </a:cubicBezTo>
                <a:cubicBezTo>
                  <a:pt x="1700879" y="7909"/>
                  <a:pt x="1821808" y="-1238"/>
                  <a:pt x="1945998" y="25195"/>
                </a:cubicBezTo>
                <a:cubicBezTo>
                  <a:pt x="2026915" y="46503"/>
                  <a:pt x="2081793" y="131194"/>
                  <a:pt x="2102663" y="203609"/>
                </a:cubicBezTo>
                <a:cubicBezTo>
                  <a:pt x="2212941" y="235704"/>
                  <a:pt x="2294457" y="297210"/>
                  <a:pt x="2303722" y="376765"/>
                </a:cubicBezTo>
                <a:cubicBezTo>
                  <a:pt x="2311749" y="435943"/>
                  <a:pt x="2330951" y="511649"/>
                  <a:pt x="2294723" y="564527"/>
                </a:cubicBezTo>
                <a:cubicBezTo>
                  <a:pt x="2372864" y="659418"/>
                  <a:pt x="2390556" y="777104"/>
                  <a:pt x="2360462" y="851610"/>
                </a:cubicBezTo>
                <a:cubicBezTo>
                  <a:pt x="2329706" y="993492"/>
                  <a:pt x="2204535" y="1086680"/>
                  <a:pt x="2052509" y="1102909"/>
                </a:cubicBezTo>
                <a:cubicBezTo>
                  <a:pt x="2055880" y="1182113"/>
                  <a:pt x="2014506" y="1250397"/>
                  <a:pt x="1942267" y="1318240"/>
                </a:cubicBezTo>
                <a:cubicBezTo>
                  <a:pt x="1824627" y="1402389"/>
                  <a:pt x="1676236" y="1404971"/>
                  <a:pt x="1566928" y="1344312"/>
                </a:cubicBezTo>
                <a:cubicBezTo>
                  <a:pt x="1497802" y="1456515"/>
                  <a:pt x="1418710" y="1529942"/>
                  <a:pt x="1298704" y="1574030"/>
                </a:cubicBezTo>
                <a:cubicBezTo>
                  <a:pt x="1149992" y="1578690"/>
                  <a:pt x="960975" y="1568174"/>
                  <a:pt x="904324" y="1433811"/>
                </a:cubicBezTo>
                <a:cubicBezTo>
                  <a:pt x="692364" y="1560138"/>
                  <a:pt x="467660" y="1505583"/>
                  <a:pt x="318488" y="1295272"/>
                </a:cubicBezTo>
                <a:cubicBezTo>
                  <a:pt x="202123" y="1316189"/>
                  <a:pt x="101582" y="1237640"/>
                  <a:pt x="60910" y="1141104"/>
                </a:cubicBezTo>
                <a:cubicBezTo>
                  <a:pt x="33765" y="1073365"/>
                  <a:pt x="53213" y="988990"/>
                  <a:pt x="115948" y="933003"/>
                </a:cubicBezTo>
                <a:cubicBezTo>
                  <a:pt x="36870" y="895041"/>
                  <a:pt x="-27155" y="813575"/>
                  <a:pt x="-275" y="719498"/>
                </a:cubicBezTo>
                <a:cubicBezTo>
                  <a:pt x="15204" y="606946"/>
                  <a:pt x="85662" y="539216"/>
                  <a:pt x="211978" y="529728"/>
                </a:cubicBezTo>
                <a:cubicBezTo>
                  <a:pt x="212910" y="528284"/>
                  <a:pt x="213280" y="526615"/>
                  <a:pt x="214008" y="524725"/>
                </a:cubicBezTo>
                <a:close/>
              </a:path>
              <a:path w="2370559" h="1577463" fill="none" stroke="0" extrusionOk="0">
                <a:moveTo>
                  <a:pt x="257523" y="955862"/>
                </a:moveTo>
                <a:cubicBezTo>
                  <a:pt x="211792" y="948543"/>
                  <a:pt x="162299" y="942408"/>
                  <a:pt x="118527" y="926759"/>
                </a:cubicBezTo>
                <a:moveTo>
                  <a:pt x="380167" y="1274349"/>
                </a:moveTo>
                <a:cubicBezTo>
                  <a:pt x="359681" y="1286396"/>
                  <a:pt x="338593" y="1284327"/>
                  <a:pt x="319366" y="1288261"/>
                </a:cubicBezTo>
                <a:moveTo>
                  <a:pt x="904214" y="1427384"/>
                </a:moveTo>
                <a:cubicBezTo>
                  <a:pt x="891930" y="1409353"/>
                  <a:pt x="873423" y="1387235"/>
                  <a:pt x="867558" y="1363848"/>
                </a:cubicBezTo>
                <a:moveTo>
                  <a:pt x="1581854" y="1268944"/>
                </a:moveTo>
                <a:cubicBezTo>
                  <a:pt x="1575513" y="1294044"/>
                  <a:pt x="1574718" y="1313077"/>
                  <a:pt x="1567202" y="1338652"/>
                </a:cubicBezTo>
                <a:moveTo>
                  <a:pt x="1872796" y="838173"/>
                </a:moveTo>
                <a:cubicBezTo>
                  <a:pt x="1979669" y="887813"/>
                  <a:pt x="2052002" y="990715"/>
                  <a:pt x="2051192" y="1098746"/>
                </a:cubicBezTo>
                <a:moveTo>
                  <a:pt x="2293625" y="560656"/>
                </a:moveTo>
                <a:cubicBezTo>
                  <a:pt x="2273444" y="596283"/>
                  <a:pt x="2251236" y="632025"/>
                  <a:pt x="2214167" y="658371"/>
                </a:cubicBezTo>
                <a:moveTo>
                  <a:pt x="2102993" y="198132"/>
                </a:moveTo>
                <a:cubicBezTo>
                  <a:pt x="2102231" y="212998"/>
                  <a:pt x="2104006" y="230308"/>
                  <a:pt x="2107163" y="244287"/>
                </a:cubicBezTo>
                <a:moveTo>
                  <a:pt x="1595627" y="144308"/>
                </a:moveTo>
                <a:cubicBezTo>
                  <a:pt x="1602514" y="118962"/>
                  <a:pt x="1620081" y="97883"/>
                  <a:pt x="1636344" y="85445"/>
                </a:cubicBezTo>
                <a:moveTo>
                  <a:pt x="1214966" y="172352"/>
                </a:moveTo>
                <a:cubicBezTo>
                  <a:pt x="1217649" y="156992"/>
                  <a:pt x="1225458" y="138631"/>
                  <a:pt x="1234666" y="121596"/>
                </a:cubicBezTo>
                <a:moveTo>
                  <a:pt x="768236" y="189587"/>
                </a:moveTo>
                <a:cubicBezTo>
                  <a:pt x="790012" y="204308"/>
                  <a:pt x="820096" y="225436"/>
                  <a:pt x="839572" y="238810"/>
                </a:cubicBezTo>
                <a:moveTo>
                  <a:pt x="226465" y="576540"/>
                </a:moveTo>
                <a:cubicBezTo>
                  <a:pt x="219739" y="559411"/>
                  <a:pt x="216580" y="540681"/>
                  <a:pt x="214008" y="524725"/>
                </a:cubicBezTo>
              </a:path>
            </a:pathLst>
          </a:custGeom>
          <a:solidFill>
            <a:srgbClr val="C2E4FF"/>
          </a:solidFill>
          <a:ln>
            <a:prstDash val="dash"/>
            <a:extLst>
              <a:ext uri="{C807C97D-BFC1-408E-A445-0C87EB9F89A2}">
                <ask:lineSketchStyleProps xmlns:ask="http://schemas.microsoft.com/office/drawing/2018/sketchyshapes" sd="1219033472">
                  <a:prstGeom prst="cloud">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Wolk 7">
            <a:extLst>
              <a:ext uri="{FF2B5EF4-FFF2-40B4-BE49-F238E27FC236}">
                <a16:creationId xmlns:a16="http://schemas.microsoft.com/office/drawing/2014/main" id="{DA64F9CA-ACA7-E2E6-5A86-D41D74339181}"/>
              </a:ext>
            </a:extLst>
          </p:cNvPr>
          <p:cNvSpPr/>
          <p:nvPr/>
        </p:nvSpPr>
        <p:spPr>
          <a:xfrm>
            <a:off x="5427897" y="3692136"/>
            <a:ext cx="2370559" cy="1577463"/>
          </a:xfrm>
          <a:custGeom>
            <a:avLst/>
            <a:gdLst>
              <a:gd name="connsiteX0" fmla="*/ 214008 w 2370559"/>
              <a:gd name="connsiteY0" fmla="*/ 524725 h 1577463"/>
              <a:gd name="connsiteX1" fmla="*/ 308556 w 2370559"/>
              <a:gd name="connsiteY1" fmla="*/ 252211 h 1577463"/>
              <a:gd name="connsiteX2" fmla="*/ 768511 w 2370559"/>
              <a:gd name="connsiteY2" fmla="*/ 189952 h 1577463"/>
              <a:gd name="connsiteX3" fmla="*/ 1232251 w 2370559"/>
              <a:gd name="connsiteY3" fmla="*/ 125320 h 1577463"/>
              <a:gd name="connsiteX4" fmla="*/ 1412951 w 2370559"/>
              <a:gd name="connsiteY4" fmla="*/ 7303 h 1577463"/>
              <a:gd name="connsiteX5" fmla="*/ 1637057 w 2370559"/>
              <a:gd name="connsiteY5" fmla="*/ 90594 h 1577463"/>
              <a:gd name="connsiteX6" fmla="*/ 1945998 w 2370559"/>
              <a:gd name="connsiteY6" fmla="*/ 25195 h 1577463"/>
              <a:gd name="connsiteX7" fmla="*/ 2102663 w 2370559"/>
              <a:gd name="connsiteY7" fmla="*/ 203609 h 1577463"/>
              <a:gd name="connsiteX8" fmla="*/ 2303722 w 2370559"/>
              <a:gd name="connsiteY8" fmla="*/ 376765 h 1577463"/>
              <a:gd name="connsiteX9" fmla="*/ 2294723 w 2370559"/>
              <a:gd name="connsiteY9" fmla="*/ 564527 h 1577463"/>
              <a:gd name="connsiteX10" fmla="*/ 2360462 w 2370559"/>
              <a:gd name="connsiteY10" fmla="*/ 851610 h 1577463"/>
              <a:gd name="connsiteX11" fmla="*/ 2052509 w 2370559"/>
              <a:gd name="connsiteY11" fmla="*/ 1102909 h 1577463"/>
              <a:gd name="connsiteX12" fmla="*/ 1942267 w 2370559"/>
              <a:gd name="connsiteY12" fmla="*/ 1318240 h 1577463"/>
              <a:gd name="connsiteX13" fmla="*/ 1566928 w 2370559"/>
              <a:gd name="connsiteY13" fmla="*/ 1344312 h 1577463"/>
              <a:gd name="connsiteX14" fmla="*/ 1298704 w 2370559"/>
              <a:gd name="connsiteY14" fmla="*/ 1574030 h 1577463"/>
              <a:gd name="connsiteX15" fmla="*/ 904324 w 2370559"/>
              <a:gd name="connsiteY15" fmla="*/ 1433811 h 1577463"/>
              <a:gd name="connsiteX16" fmla="*/ 318488 w 2370559"/>
              <a:gd name="connsiteY16" fmla="*/ 1295272 h 1577463"/>
              <a:gd name="connsiteX17" fmla="*/ 60910 w 2370559"/>
              <a:gd name="connsiteY17" fmla="*/ 1141104 h 1577463"/>
              <a:gd name="connsiteX18" fmla="*/ 115948 w 2370559"/>
              <a:gd name="connsiteY18" fmla="*/ 933003 h 1577463"/>
              <a:gd name="connsiteX19" fmla="*/ -275 w 2370559"/>
              <a:gd name="connsiteY19" fmla="*/ 719498 h 1577463"/>
              <a:gd name="connsiteX20" fmla="*/ 211978 w 2370559"/>
              <a:gd name="connsiteY20" fmla="*/ 529728 h 1577463"/>
              <a:gd name="connsiteX21" fmla="*/ 214008 w 2370559"/>
              <a:gd name="connsiteY21" fmla="*/ 524725 h 1577463"/>
              <a:gd name="connsiteX0" fmla="*/ 257523 w 2370559"/>
              <a:gd name="connsiteY0" fmla="*/ 955862 h 1577463"/>
              <a:gd name="connsiteX1" fmla="*/ 118527 w 2370559"/>
              <a:gd name="connsiteY1" fmla="*/ 926759 h 1577463"/>
              <a:gd name="connsiteX2" fmla="*/ 380167 w 2370559"/>
              <a:gd name="connsiteY2" fmla="*/ 1274349 h 1577463"/>
              <a:gd name="connsiteX3" fmla="*/ 319366 w 2370559"/>
              <a:gd name="connsiteY3" fmla="*/ 1288261 h 1577463"/>
              <a:gd name="connsiteX4" fmla="*/ 904214 w 2370559"/>
              <a:gd name="connsiteY4" fmla="*/ 1427384 h 1577463"/>
              <a:gd name="connsiteX5" fmla="*/ 867558 w 2370559"/>
              <a:gd name="connsiteY5" fmla="*/ 1363848 h 1577463"/>
              <a:gd name="connsiteX6" fmla="*/ 1581854 w 2370559"/>
              <a:gd name="connsiteY6" fmla="*/ 1268944 h 1577463"/>
              <a:gd name="connsiteX7" fmla="*/ 1567202 w 2370559"/>
              <a:gd name="connsiteY7" fmla="*/ 1338652 h 1577463"/>
              <a:gd name="connsiteX8" fmla="*/ 1872796 w 2370559"/>
              <a:gd name="connsiteY8" fmla="*/ 838173 h 1577463"/>
              <a:gd name="connsiteX9" fmla="*/ 2051192 w 2370559"/>
              <a:gd name="connsiteY9" fmla="*/ 1098746 h 1577463"/>
              <a:gd name="connsiteX10" fmla="*/ 2293625 w 2370559"/>
              <a:gd name="connsiteY10" fmla="*/ 560656 h 1577463"/>
              <a:gd name="connsiteX11" fmla="*/ 2214167 w 2370559"/>
              <a:gd name="connsiteY11" fmla="*/ 658371 h 1577463"/>
              <a:gd name="connsiteX12" fmla="*/ 2102993 w 2370559"/>
              <a:gd name="connsiteY12" fmla="*/ 198132 h 1577463"/>
              <a:gd name="connsiteX13" fmla="*/ 2107163 w 2370559"/>
              <a:gd name="connsiteY13" fmla="*/ 244287 h 1577463"/>
              <a:gd name="connsiteX14" fmla="*/ 1595627 w 2370559"/>
              <a:gd name="connsiteY14" fmla="*/ 144308 h 1577463"/>
              <a:gd name="connsiteX15" fmla="*/ 1636344 w 2370559"/>
              <a:gd name="connsiteY15" fmla="*/ 85445 h 1577463"/>
              <a:gd name="connsiteX16" fmla="*/ 1214966 w 2370559"/>
              <a:gd name="connsiteY16" fmla="*/ 172352 h 1577463"/>
              <a:gd name="connsiteX17" fmla="*/ 1234666 w 2370559"/>
              <a:gd name="connsiteY17" fmla="*/ 121596 h 1577463"/>
              <a:gd name="connsiteX18" fmla="*/ 768236 w 2370559"/>
              <a:gd name="connsiteY18" fmla="*/ 189587 h 1577463"/>
              <a:gd name="connsiteX19" fmla="*/ 839572 w 2370559"/>
              <a:gd name="connsiteY19" fmla="*/ 238810 h 1577463"/>
              <a:gd name="connsiteX20" fmla="*/ 226465 w 2370559"/>
              <a:gd name="connsiteY20" fmla="*/ 576540 h 1577463"/>
              <a:gd name="connsiteX21" fmla="*/ 214008 w 2370559"/>
              <a:gd name="connsiteY21" fmla="*/ 524725 h 157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70559" h="1577463" fill="none" extrusionOk="0">
                <a:moveTo>
                  <a:pt x="214008" y="524725"/>
                </a:moveTo>
                <a:cubicBezTo>
                  <a:pt x="196384" y="429400"/>
                  <a:pt x="248878" y="342506"/>
                  <a:pt x="308556" y="252211"/>
                </a:cubicBezTo>
                <a:cubicBezTo>
                  <a:pt x="415518" y="126758"/>
                  <a:pt x="618193" y="132164"/>
                  <a:pt x="768511" y="189952"/>
                </a:cubicBezTo>
                <a:cubicBezTo>
                  <a:pt x="847051" y="83349"/>
                  <a:pt x="1086002" y="22900"/>
                  <a:pt x="1232251" y="125320"/>
                </a:cubicBezTo>
                <a:cubicBezTo>
                  <a:pt x="1267383" y="64827"/>
                  <a:pt x="1351883" y="2537"/>
                  <a:pt x="1412951" y="7303"/>
                </a:cubicBezTo>
                <a:cubicBezTo>
                  <a:pt x="1503338" y="-6691"/>
                  <a:pt x="1572583" y="35085"/>
                  <a:pt x="1637057" y="90594"/>
                </a:cubicBezTo>
                <a:cubicBezTo>
                  <a:pt x="1710173" y="13162"/>
                  <a:pt x="1849898" y="-12651"/>
                  <a:pt x="1945998" y="25195"/>
                </a:cubicBezTo>
                <a:cubicBezTo>
                  <a:pt x="2026909" y="64623"/>
                  <a:pt x="2065729" y="120387"/>
                  <a:pt x="2102663" y="203609"/>
                </a:cubicBezTo>
                <a:cubicBezTo>
                  <a:pt x="2213657" y="227596"/>
                  <a:pt x="2270261" y="285080"/>
                  <a:pt x="2303722" y="376765"/>
                </a:cubicBezTo>
                <a:cubicBezTo>
                  <a:pt x="2319503" y="425737"/>
                  <a:pt x="2328596" y="501333"/>
                  <a:pt x="2294723" y="564527"/>
                </a:cubicBezTo>
                <a:cubicBezTo>
                  <a:pt x="2358798" y="645010"/>
                  <a:pt x="2377496" y="740390"/>
                  <a:pt x="2360462" y="851610"/>
                </a:cubicBezTo>
                <a:cubicBezTo>
                  <a:pt x="2336117" y="1020921"/>
                  <a:pt x="2172803" y="1088936"/>
                  <a:pt x="2052509" y="1102909"/>
                </a:cubicBezTo>
                <a:cubicBezTo>
                  <a:pt x="2039661" y="1181940"/>
                  <a:pt x="1993333" y="1257787"/>
                  <a:pt x="1942267" y="1318240"/>
                </a:cubicBezTo>
                <a:cubicBezTo>
                  <a:pt x="1848080" y="1397358"/>
                  <a:pt x="1682255" y="1403884"/>
                  <a:pt x="1566928" y="1344312"/>
                </a:cubicBezTo>
                <a:cubicBezTo>
                  <a:pt x="1529627" y="1450331"/>
                  <a:pt x="1428000" y="1552685"/>
                  <a:pt x="1298704" y="1574030"/>
                </a:cubicBezTo>
                <a:cubicBezTo>
                  <a:pt x="1178061" y="1619712"/>
                  <a:pt x="1004783" y="1546830"/>
                  <a:pt x="904324" y="1433811"/>
                </a:cubicBezTo>
                <a:cubicBezTo>
                  <a:pt x="724206" y="1512458"/>
                  <a:pt x="468082" y="1435568"/>
                  <a:pt x="318488" y="1295272"/>
                </a:cubicBezTo>
                <a:cubicBezTo>
                  <a:pt x="201377" y="1286384"/>
                  <a:pt x="108362" y="1251927"/>
                  <a:pt x="60910" y="1141104"/>
                </a:cubicBezTo>
                <a:cubicBezTo>
                  <a:pt x="41204" y="1066394"/>
                  <a:pt x="77953" y="975308"/>
                  <a:pt x="115948" y="933003"/>
                </a:cubicBezTo>
                <a:cubicBezTo>
                  <a:pt x="36673" y="895731"/>
                  <a:pt x="5664" y="816567"/>
                  <a:pt x="-275" y="719498"/>
                </a:cubicBezTo>
                <a:cubicBezTo>
                  <a:pt x="10144" y="622293"/>
                  <a:pt x="98329" y="533084"/>
                  <a:pt x="211978" y="529728"/>
                </a:cubicBezTo>
                <a:cubicBezTo>
                  <a:pt x="212411" y="528253"/>
                  <a:pt x="213390" y="526650"/>
                  <a:pt x="214008" y="524725"/>
                </a:cubicBezTo>
                <a:close/>
              </a:path>
              <a:path w="2370559" h="1577463" fill="none" extrusionOk="0">
                <a:moveTo>
                  <a:pt x="257523" y="955862"/>
                </a:moveTo>
                <a:cubicBezTo>
                  <a:pt x="208011" y="970808"/>
                  <a:pt x="155900" y="952507"/>
                  <a:pt x="118527" y="926759"/>
                </a:cubicBezTo>
                <a:moveTo>
                  <a:pt x="380167" y="1274349"/>
                </a:moveTo>
                <a:cubicBezTo>
                  <a:pt x="357245" y="1282957"/>
                  <a:pt x="340609" y="1287759"/>
                  <a:pt x="319366" y="1288261"/>
                </a:cubicBezTo>
                <a:moveTo>
                  <a:pt x="904214" y="1427384"/>
                </a:moveTo>
                <a:cubicBezTo>
                  <a:pt x="889228" y="1404994"/>
                  <a:pt x="882128" y="1381998"/>
                  <a:pt x="867558" y="1363848"/>
                </a:cubicBezTo>
                <a:moveTo>
                  <a:pt x="1581854" y="1268944"/>
                </a:moveTo>
                <a:cubicBezTo>
                  <a:pt x="1580466" y="1292055"/>
                  <a:pt x="1574597" y="1315091"/>
                  <a:pt x="1567202" y="1338652"/>
                </a:cubicBezTo>
                <a:moveTo>
                  <a:pt x="1872796" y="838173"/>
                </a:moveTo>
                <a:cubicBezTo>
                  <a:pt x="1982649" y="876541"/>
                  <a:pt x="2053123" y="993423"/>
                  <a:pt x="2051192" y="1098746"/>
                </a:cubicBezTo>
                <a:moveTo>
                  <a:pt x="2293625" y="560656"/>
                </a:moveTo>
                <a:cubicBezTo>
                  <a:pt x="2270913" y="588946"/>
                  <a:pt x="2246994" y="624212"/>
                  <a:pt x="2214167" y="658371"/>
                </a:cubicBezTo>
                <a:moveTo>
                  <a:pt x="2102993" y="198132"/>
                </a:moveTo>
                <a:cubicBezTo>
                  <a:pt x="2105430" y="211975"/>
                  <a:pt x="2106898" y="228196"/>
                  <a:pt x="2107163" y="244287"/>
                </a:cubicBezTo>
                <a:moveTo>
                  <a:pt x="1595627" y="144308"/>
                </a:moveTo>
                <a:cubicBezTo>
                  <a:pt x="1609901" y="118774"/>
                  <a:pt x="1618131" y="102667"/>
                  <a:pt x="1636344" y="85445"/>
                </a:cubicBezTo>
                <a:moveTo>
                  <a:pt x="1214966" y="172352"/>
                </a:moveTo>
                <a:cubicBezTo>
                  <a:pt x="1221350" y="154390"/>
                  <a:pt x="1224923" y="137937"/>
                  <a:pt x="1234666" y="121596"/>
                </a:cubicBezTo>
                <a:moveTo>
                  <a:pt x="768236" y="189587"/>
                </a:moveTo>
                <a:cubicBezTo>
                  <a:pt x="799195" y="196804"/>
                  <a:pt x="819498" y="218446"/>
                  <a:pt x="839572" y="238810"/>
                </a:cubicBezTo>
                <a:moveTo>
                  <a:pt x="226465" y="576540"/>
                </a:moveTo>
                <a:cubicBezTo>
                  <a:pt x="222756" y="563201"/>
                  <a:pt x="214451" y="544652"/>
                  <a:pt x="214008" y="524725"/>
                </a:cubicBezTo>
              </a:path>
              <a:path w="2370559" h="1577463" stroke="0" extrusionOk="0">
                <a:moveTo>
                  <a:pt x="214008" y="524725"/>
                </a:moveTo>
                <a:cubicBezTo>
                  <a:pt x="196335" y="453632"/>
                  <a:pt x="246076" y="309958"/>
                  <a:pt x="308556" y="252211"/>
                </a:cubicBezTo>
                <a:cubicBezTo>
                  <a:pt x="456166" y="157208"/>
                  <a:pt x="647373" y="86722"/>
                  <a:pt x="768511" y="189952"/>
                </a:cubicBezTo>
                <a:cubicBezTo>
                  <a:pt x="895485" y="67004"/>
                  <a:pt x="1076872" y="1311"/>
                  <a:pt x="1232251" y="125320"/>
                </a:cubicBezTo>
                <a:cubicBezTo>
                  <a:pt x="1275092" y="67504"/>
                  <a:pt x="1338506" y="7508"/>
                  <a:pt x="1412951" y="7303"/>
                </a:cubicBezTo>
                <a:cubicBezTo>
                  <a:pt x="1500665" y="-8566"/>
                  <a:pt x="1590695" y="43063"/>
                  <a:pt x="1637057" y="90594"/>
                </a:cubicBezTo>
                <a:cubicBezTo>
                  <a:pt x="1721765" y="36039"/>
                  <a:pt x="1835032" y="-20937"/>
                  <a:pt x="1945998" y="25195"/>
                </a:cubicBezTo>
                <a:cubicBezTo>
                  <a:pt x="2020560" y="67150"/>
                  <a:pt x="2082502" y="124438"/>
                  <a:pt x="2102663" y="203609"/>
                </a:cubicBezTo>
                <a:cubicBezTo>
                  <a:pt x="2197097" y="228995"/>
                  <a:pt x="2284928" y="294861"/>
                  <a:pt x="2303722" y="376765"/>
                </a:cubicBezTo>
                <a:cubicBezTo>
                  <a:pt x="2310273" y="434967"/>
                  <a:pt x="2326059" y="517727"/>
                  <a:pt x="2294723" y="564527"/>
                </a:cubicBezTo>
                <a:cubicBezTo>
                  <a:pt x="2369487" y="623271"/>
                  <a:pt x="2385468" y="747597"/>
                  <a:pt x="2360462" y="851610"/>
                </a:cubicBezTo>
                <a:cubicBezTo>
                  <a:pt x="2328908" y="986715"/>
                  <a:pt x="2194794" y="1063790"/>
                  <a:pt x="2052509" y="1102909"/>
                </a:cubicBezTo>
                <a:cubicBezTo>
                  <a:pt x="2046029" y="1189264"/>
                  <a:pt x="2026153" y="1285549"/>
                  <a:pt x="1942267" y="1318240"/>
                </a:cubicBezTo>
                <a:cubicBezTo>
                  <a:pt x="1828544" y="1407873"/>
                  <a:pt x="1658345" y="1398266"/>
                  <a:pt x="1566928" y="1344312"/>
                </a:cubicBezTo>
                <a:cubicBezTo>
                  <a:pt x="1524011" y="1450255"/>
                  <a:pt x="1424613" y="1548544"/>
                  <a:pt x="1298704" y="1574030"/>
                </a:cubicBezTo>
                <a:cubicBezTo>
                  <a:pt x="1125542" y="1611148"/>
                  <a:pt x="988897" y="1533593"/>
                  <a:pt x="904324" y="1433811"/>
                </a:cubicBezTo>
                <a:cubicBezTo>
                  <a:pt x="718973" y="1544050"/>
                  <a:pt x="456634" y="1544060"/>
                  <a:pt x="318488" y="1295272"/>
                </a:cubicBezTo>
                <a:cubicBezTo>
                  <a:pt x="195293" y="1317231"/>
                  <a:pt x="91381" y="1227052"/>
                  <a:pt x="60910" y="1141104"/>
                </a:cubicBezTo>
                <a:cubicBezTo>
                  <a:pt x="33026" y="1085824"/>
                  <a:pt x="79186" y="998752"/>
                  <a:pt x="115948" y="933003"/>
                </a:cubicBezTo>
                <a:cubicBezTo>
                  <a:pt x="45889" y="902253"/>
                  <a:pt x="-3241" y="793524"/>
                  <a:pt x="-275" y="719498"/>
                </a:cubicBezTo>
                <a:cubicBezTo>
                  <a:pt x="7285" y="613543"/>
                  <a:pt x="93722" y="538862"/>
                  <a:pt x="211978" y="529728"/>
                </a:cubicBezTo>
                <a:cubicBezTo>
                  <a:pt x="212658" y="528324"/>
                  <a:pt x="213558" y="526172"/>
                  <a:pt x="214008" y="524725"/>
                </a:cubicBezTo>
                <a:close/>
              </a:path>
              <a:path w="2370559" h="1577463" fill="none" stroke="0" extrusionOk="0">
                <a:moveTo>
                  <a:pt x="257523" y="955862"/>
                </a:moveTo>
                <a:cubicBezTo>
                  <a:pt x="199920" y="953840"/>
                  <a:pt x="157982" y="959856"/>
                  <a:pt x="118527" y="926759"/>
                </a:cubicBezTo>
                <a:moveTo>
                  <a:pt x="380167" y="1274349"/>
                </a:moveTo>
                <a:cubicBezTo>
                  <a:pt x="360375" y="1280939"/>
                  <a:pt x="341053" y="1282169"/>
                  <a:pt x="319366" y="1288261"/>
                </a:cubicBezTo>
                <a:moveTo>
                  <a:pt x="904214" y="1427384"/>
                </a:moveTo>
                <a:cubicBezTo>
                  <a:pt x="893926" y="1407532"/>
                  <a:pt x="876757" y="1388304"/>
                  <a:pt x="867558" y="1363848"/>
                </a:cubicBezTo>
                <a:moveTo>
                  <a:pt x="1581854" y="1268944"/>
                </a:moveTo>
                <a:cubicBezTo>
                  <a:pt x="1584005" y="1298167"/>
                  <a:pt x="1574953" y="1317054"/>
                  <a:pt x="1567202" y="1338652"/>
                </a:cubicBezTo>
                <a:moveTo>
                  <a:pt x="1872796" y="838173"/>
                </a:moveTo>
                <a:cubicBezTo>
                  <a:pt x="1988719" y="859385"/>
                  <a:pt x="2058994" y="1003097"/>
                  <a:pt x="2051192" y="1098746"/>
                </a:cubicBezTo>
                <a:moveTo>
                  <a:pt x="2293625" y="560656"/>
                </a:moveTo>
                <a:cubicBezTo>
                  <a:pt x="2263140" y="599985"/>
                  <a:pt x="2244758" y="635237"/>
                  <a:pt x="2214167" y="658371"/>
                </a:cubicBezTo>
                <a:moveTo>
                  <a:pt x="2102993" y="198132"/>
                </a:moveTo>
                <a:cubicBezTo>
                  <a:pt x="2103102" y="210923"/>
                  <a:pt x="2109318" y="230269"/>
                  <a:pt x="2107163" y="244287"/>
                </a:cubicBezTo>
                <a:moveTo>
                  <a:pt x="1595627" y="144308"/>
                </a:moveTo>
                <a:cubicBezTo>
                  <a:pt x="1602984" y="124641"/>
                  <a:pt x="1620666" y="96382"/>
                  <a:pt x="1636344" y="85445"/>
                </a:cubicBezTo>
                <a:moveTo>
                  <a:pt x="1214966" y="172352"/>
                </a:moveTo>
                <a:cubicBezTo>
                  <a:pt x="1213856" y="153493"/>
                  <a:pt x="1230498" y="138003"/>
                  <a:pt x="1234666" y="121596"/>
                </a:cubicBezTo>
                <a:moveTo>
                  <a:pt x="768236" y="189587"/>
                </a:moveTo>
                <a:cubicBezTo>
                  <a:pt x="800014" y="201992"/>
                  <a:pt x="824969" y="224775"/>
                  <a:pt x="839572" y="238810"/>
                </a:cubicBezTo>
                <a:moveTo>
                  <a:pt x="226465" y="576540"/>
                </a:moveTo>
                <a:cubicBezTo>
                  <a:pt x="221852" y="554569"/>
                  <a:pt x="218270" y="540011"/>
                  <a:pt x="214008" y="524725"/>
                </a:cubicBezTo>
              </a:path>
            </a:pathLst>
          </a:custGeom>
          <a:solidFill>
            <a:srgbClr val="D9F2D0"/>
          </a:solidFill>
          <a:ln>
            <a:prstDash val="sysDot"/>
            <a:extLst>
              <a:ext uri="{C807C97D-BFC1-408E-A445-0C87EB9F89A2}">
                <ask:lineSketchStyleProps xmlns:ask="http://schemas.microsoft.com/office/drawing/2018/sketchyshapes" sd="1050119024">
                  <a:prstGeom prst="cloud">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Wolk 6">
            <a:extLst>
              <a:ext uri="{FF2B5EF4-FFF2-40B4-BE49-F238E27FC236}">
                <a16:creationId xmlns:a16="http://schemas.microsoft.com/office/drawing/2014/main" id="{089E2333-A2B7-D0A4-DEFC-300F9F4D5457}"/>
              </a:ext>
            </a:extLst>
          </p:cNvPr>
          <p:cNvSpPr/>
          <p:nvPr/>
        </p:nvSpPr>
        <p:spPr>
          <a:xfrm>
            <a:off x="2189642" y="1851537"/>
            <a:ext cx="2370559" cy="1577463"/>
          </a:xfrm>
          <a:custGeom>
            <a:avLst/>
            <a:gdLst>
              <a:gd name="connsiteX0" fmla="*/ 214008 w 2370559"/>
              <a:gd name="connsiteY0" fmla="*/ 524725 h 1577463"/>
              <a:gd name="connsiteX1" fmla="*/ 308556 w 2370559"/>
              <a:gd name="connsiteY1" fmla="*/ 252211 h 1577463"/>
              <a:gd name="connsiteX2" fmla="*/ 768511 w 2370559"/>
              <a:gd name="connsiteY2" fmla="*/ 189952 h 1577463"/>
              <a:gd name="connsiteX3" fmla="*/ 1232251 w 2370559"/>
              <a:gd name="connsiteY3" fmla="*/ 125320 h 1577463"/>
              <a:gd name="connsiteX4" fmla="*/ 1412951 w 2370559"/>
              <a:gd name="connsiteY4" fmla="*/ 7303 h 1577463"/>
              <a:gd name="connsiteX5" fmla="*/ 1637057 w 2370559"/>
              <a:gd name="connsiteY5" fmla="*/ 90594 h 1577463"/>
              <a:gd name="connsiteX6" fmla="*/ 1945998 w 2370559"/>
              <a:gd name="connsiteY6" fmla="*/ 25195 h 1577463"/>
              <a:gd name="connsiteX7" fmla="*/ 2102663 w 2370559"/>
              <a:gd name="connsiteY7" fmla="*/ 203609 h 1577463"/>
              <a:gd name="connsiteX8" fmla="*/ 2303722 w 2370559"/>
              <a:gd name="connsiteY8" fmla="*/ 376765 h 1577463"/>
              <a:gd name="connsiteX9" fmla="*/ 2294723 w 2370559"/>
              <a:gd name="connsiteY9" fmla="*/ 564527 h 1577463"/>
              <a:gd name="connsiteX10" fmla="*/ 2360462 w 2370559"/>
              <a:gd name="connsiteY10" fmla="*/ 851610 h 1577463"/>
              <a:gd name="connsiteX11" fmla="*/ 2052509 w 2370559"/>
              <a:gd name="connsiteY11" fmla="*/ 1102909 h 1577463"/>
              <a:gd name="connsiteX12" fmla="*/ 1942267 w 2370559"/>
              <a:gd name="connsiteY12" fmla="*/ 1318240 h 1577463"/>
              <a:gd name="connsiteX13" fmla="*/ 1566928 w 2370559"/>
              <a:gd name="connsiteY13" fmla="*/ 1344312 h 1577463"/>
              <a:gd name="connsiteX14" fmla="*/ 1298704 w 2370559"/>
              <a:gd name="connsiteY14" fmla="*/ 1574030 h 1577463"/>
              <a:gd name="connsiteX15" fmla="*/ 904324 w 2370559"/>
              <a:gd name="connsiteY15" fmla="*/ 1433811 h 1577463"/>
              <a:gd name="connsiteX16" fmla="*/ 318488 w 2370559"/>
              <a:gd name="connsiteY16" fmla="*/ 1295272 h 1577463"/>
              <a:gd name="connsiteX17" fmla="*/ 60910 w 2370559"/>
              <a:gd name="connsiteY17" fmla="*/ 1141104 h 1577463"/>
              <a:gd name="connsiteX18" fmla="*/ 115948 w 2370559"/>
              <a:gd name="connsiteY18" fmla="*/ 933003 h 1577463"/>
              <a:gd name="connsiteX19" fmla="*/ -275 w 2370559"/>
              <a:gd name="connsiteY19" fmla="*/ 719498 h 1577463"/>
              <a:gd name="connsiteX20" fmla="*/ 211978 w 2370559"/>
              <a:gd name="connsiteY20" fmla="*/ 529728 h 1577463"/>
              <a:gd name="connsiteX21" fmla="*/ 214008 w 2370559"/>
              <a:gd name="connsiteY21" fmla="*/ 524725 h 1577463"/>
              <a:gd name="connsiteX0" fmla="*/ 257523 w 2370559"/>
              <a:gd name="connsiteY0" fmla="*/ 955862 h 1577463"/>
              <a:gd name="connsiteX1" fmla="*/ 118527 w 2370559"/>
              <a:gd name="connsiteY1" fmla="*/ 926759 h 1577463"/>
              <a:gd name="connsiteX2" fmla="*/ 380167 w 2370559"/>
              <a:gd name="connsiteY2" fmla="*/ 1274349 h 1577463"/>
              <a:gd name="connsiteX3" fmla="*/ 319366 w 2370559"/>
              <a:gd name="connsiteY3" fmla="*/ 1288261 h 1577463"/>
              <a:gd name="connsiteX4" fmla="*/ 904214 w 2370559"/>
              <a:gd name="connsiteY4" fmla="*/ 1427384 h 1577463"/>
              <a:gd name="connsiteX5" fmla="*/ 867558 w 2370559"/>
              <a:gd name="connsiteY5" fmla="*/ 1363848 h 1577463"/>
              <a:gd name="connsiteX6" fmla="*/ 1581854 w 2370559"/>
              <a:gd name="connsiteY6" fmla="*/ 1268944 h 1577463"/>
              <a:gd name="connsiteX7" fmla="*/ 1567202 w 2370559"/>
              <a:gd name="connsiteY7" fmla="*/ 1338652 h 1577463"/>
              <a:gd name="connsiteX8" fmla="*/ 1872796 w 2370559"/>
              <a:gd name="connsiteY8" fmla="*/ 838173 h 1577463"/>
              <a:gd name="connsiteX9" fmla="*/ 2051192 w 2370559"/>
              <a:gd name="connsiteY9" fmla="*/ 1098746 h 1577463"/>
              <a:gd name="connsiteX10" fmla="*/ 2293625 w 2370559"/>
              <a:gd name="connsiteY10" fmla="*/ 560656 h 1577463"/>
              <a:gd name="connsiteX11" fmla="*/ 2214167 w 2370559"/>
              <a:gd name="connsiteY11" fmla="*/ 658371 h 1577463"/>
              <a:gd name="connsiteX12" fmla="*/ 2102993 w 2370559"/>
              <a:gd name="connsiteY12" fmla="*/ 198132 h 1577463"/>
              <a:gd name="connsiteX13" fmla="*/ 2107163 w 2370559"/>
              <a:gd name="connsiteY13" fmla="*/ 244287 h 1577463"/>
              <a:gd name="connsiteX14" fmla="*/ 1595627 w 2370559"/>
              <a:gd name="connsiteY14" fmla="*/ 144308 h 1577463"/>
              <a:gd name="connsiteX15" fmla="*/ 1636344 w 2370559"/>
              <a:gd name="connsiteY15" fmla="*/ 85445 h 1577463"/>
              <a:gd name="connsiteX16" fmla="*/ 1214966 w 2370559"/>
              <a:gd name="connsiteY16" fmla="*/ 172352 h 1577463"/>
              <a:gd name="connsiteX17" fmla="*/ 1234666 w 2370559"/>
              <a:gd name="connsiteY17" fmla="*/ 121596 h 1577463"/>
              <a:gd name="connsiteX18" fmla="*/ 768236 w 2370559"/>
              <a:gd name="connsiteY18" fmla="*/ 189587 h 1577463"/>
              <a:gd name="connsiteX19" fmla="*/ 839572 w 2370559"/>
              <a:gd name="connsiteY19" fmla="*/ 238810 h 1577463"/>
              <a:gd name="connsiteX20" fmla="*/ 226465 w 2370559"/>
              <a:gd name="connsiteY20" fmla="*/ 576540 h 1577463"/>
              <a:gd name="connsiteX21" fmla="*/ 214008 w 2370559"/>
              <a:gd name="connsiteY21" fmla="*/ 524725 h 157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70559" h="1577463" fill="none" extrusionOk="0">
                <a:moveTo>
                  <a:pt x="214008" y="524725"/>
                </a:moveTo>
                <a:cubicBezTo>
                  <a:pt x="190239" y="443522"/>
                  <a:pt x="226864" y="316526"/>
                  <a:pt x="308556" y="252211"/>
                </a:cubicBezTo>
                <a:cubicBezTo>
                  <a:pt x="446690" y="142336"/>
                  <a:pt x="617787" y="103644"/>
                  <a:pt x="768511" y="189952"/>
                </a:cubicBezTo>
                <a:cubicBezTo>
                  <a:pt x="887153" y="50100"/>
                  <a:pt x="1057092" y="8630"/>
                  <a:pt x="1232251" y="125320"/>
                </a:cubicBezTo>
                <a:cubicBezTo>
                  <a:pt x="1263277" y="74387"/>
                  <a:pt x="1328575" y="-2846"/>
                  <a:pt x="1412951" y="7303"/>
                </a:cubicBezTo>
                <a:cubicBezTo>
                  <a:pt x="1511181" y="-13044"/>
                  <a:pt x="1592416" y="14352"/>
                  <a:pt x="1637057" y="90594"/>
                </a:cubicBezTo>
                <a:cubicBezTo>
                  <a:pt x="1693366" y="2263"/>
                  <a:pt x="1852068" y="-30302"/>
                  <a:pt x="1945998" y="25195"/>
                </a:cubicBezTo>
                <a:cubicBezTo>
                  <a:pt x="2024282" y="59287"/>
                  <a:pt x="2094552" y="144994"/>
                  <a:pt x="2102663" y="203609"/>
                </a:cubicBezTo>
                <a:cubicBezTo>
                  <a:pt x="2203612" y="225836"/>
                  <a:pt x="2272095" y="295404"/>
                  <a:pt x="2303722" y="376765"/>
                </a:cubicBezTo>
                <a:cubicBezTo>
                  <a:pt x="2331475" y="439811"/>
                  <a:pt x="2317909" y="488858"/>
                  <a:pt x="2294723" y="564527"/>
                </a:cubicBezTo>
                <a:cubicBezTo>
                  <a:pt x="2366989" y="646200"/>
                  <a:pt x="2409533" y="774040"/>
                  <a:pt x="2360462" y="851610"/>
                </a:cubicBezTo>
                <a:cubicBezTo>
                  <a:pt x="2334138" y="994233"/>
                  <a:pt x="2214664" y="1114548"/>
                  <a:pt x="2052509" y="1102909"/>
                </a:cubicBezTo>
                <a:cubicBezTo>
                  <a:pt x="2068104" y="1201823"/>
                  <a:pt x="2000056" y="1248797"/>
                  <a:pt x="1942267" y="1318240"/>
                </a:cubicBezTo>
                <a:cubicBezTo>
                  <a:pt x="1829294" y="1407976"/>
                  <a:pt x="1720823" y="1418989"/>
                  <a:pt x="1566928" y="1344312"/>
                </a:cubicBezTo>
                <a:cubicBezTo>
                  <a:pt x="1533516" y="1453669"/>
                  <a:pt x="1420138" y="1534502"/>
                  <a:pt x="1298704" y="1574030"/>
                </a:cubicBezTo>
                <a:cubicBezTo>
                  <a:pt x="1142305" y="1609462"/>
                  <a:pt x="991211" y="1561116"/>
                  <a:pt x="904324" y="1433811"/>
                </a:cubicBezTo>
                <a:cubicBezTo>
                  <a:pt x="666084" y="1505186"/>
                  <a:pt x="475718" y="1440135"/>
                  <a:pt x="318488" y="1295272"/>
                </a:cubicBezTo>
                <a:cubicBezTo>
                  <a:pt x="222431" y="1332100"/>
                  <a:pt x="121959" y="1247266"/>
                  <a:pt x="60910" y="1141104"/>
                </a:cubicBezTo>
                <a:cubicBezTo>
                  <a:pt x="27283" y="1071468"/>
                  <a:pt x="57590" y="968912"/>
                  <a:pt x="115948" y="933003"/>
                </a:cubicBezTo>
                <a:cubicBezTo>
                  <a:pt x="35326" y="875554"/>
                  <a:pt x="-4379" y="783807"/>
                  <a:pt x="-275" y="719498"/>
                </a:cubicBezTo>
                <a:cubicBezTo>
                  <a:pt x="10560" y="619097"/>
                  <a:pt x="107211" y="530805"/>
                  <a:pt x="211978" y="529728"/>
                </a:cubicBezTo>
                <a:cubicBezTo>
                  <a:pt x="212830" y="527895"/>
                  <a:pt x="213789" y="526371"/>
                  <a:pt x="214008" y="524725"/>
                </a:cubicBezTo>
                <a:close/>
              </a:path>
              <a:path w="2370559" h="1577463" fill="none" extrusionOk="0">
                <a:moveTo>
                  <a:pt x="257523" y="955862"/>
                </a:moveTo>
                <a:cubicBezTo>
                  <a:pt x="209914" y="957574"/>
                  <a:pt x="169086" y="940219"/>
                  <a:pt x="118527" y="926759"/>
                </a:cubicBezTo>
                <a:moveTo>
                  <a:pt x="380167" y="1274349"/>
                </a:moveTo>
                <a:cubicBezTo>
                  <a:pt x="364543" y="1278740"/>
                  <a:pt x="344048" y="1282831"/>
                  <a:pt x="319366" y="1288261"/>
                </a:cubicBezTo>
                <a:moveTo>
                  <a:pt x="904214" y="1427384"/>
                </a:moveTo>
                <a:cubicBezTo>
                  <a:pt x="889791" y="1408737"/>
                  <a:pt x="881040" y="1382631"/>
                  <a:pt x="867558" y="1363848"/>
                </a:cubicBezTo>
                <a:moveTo>
                  <a:pt x="1581854" y="1268944"/>
                </a:moveTo>
                <a:cubicBezTo>
                  <a:pt x="1584375" y="1292857"/>
                  <a:pt x="1574384" y="1311098"/>
                  <a:pt x="1567202" y="1338652"/>
                </a:cubicBezTo>
                <a:moveTo>
                  <a:pt x="1872796" y="838173"/>
                </a:moveTo>
                <a:cubicBezTo>
                  <a:pt x="1975608" y="887451"/>
                  <a:pt x="2070890" y="1010835"/>
                  <a:pt x="2051192" y="1098746"/>
                </a:cubicBezTo>
                <a:moveTo>
                  <a:pt x="2293625" y="560656"/>
                </a:moveTo>
                <a:cubicBezTo>
                  <a:pt x="2272301" y="606844"/>
                  <a:pt x="2260478" y="627626"/>
                  <a:pt x="2214167" y="658371"/>
                </a:cubicBezTo>
                <a:moveTo>
                  <a:pt x="2102993" y="198132"/>
                </a:moveTo>
                <a:cubicBezTo>
                  <a:pt x="2107610" y="209524"/>
                  <a:pt x="2109343" y="229646"/>
                  <a:pt x="2107163" y="244287"/>
                </a:cubicBezTo>
                <a:moveTo>
                  <a:pt x="1595627" y="144308"/>
                </a:moveTo>
                <a:cubicBezTo>
                  <a:pt x="1606425" y="122350"/>
                  <a:pt x="1625316" y="101306"/>
                  <a:pt x="1636344" y="85445"/>
                </a:cubicBezTo>
                <a:moveTo>
                  <a:pt x="1214966" y="172352"/>
                </a:moveTo>
                <a:cubicBezTo>
                  <a:pt x="1224290" y="155664"/>
                  <a:pt x="1226132" y="141546"/>
                  <a:pt x="1234666" y="121596"/>
                </a:cubicBezTo>
                <a:moveTo>
                  <a:pt x="768236" y="189587"/>
                </a:moveTo>
                <a:cubicBezTo>
                  <a:pt x="793233" y="202978"/>
                  <a:pt x="820494" y="219698"/>
                  <a:pt x="839572" y="238810"/>
                </a:cubicBezTo>
                <a:moveTo>
                  <a:pt x="226465" y="576540"/>
                </a:moveTo>
                <a:cubicBezTo>
                  <a:pt x="220718" y="555525"/>
                  <a:pt x="219722" y="540055"/>
                  <a:pt x="214008" y="524725"/>
                </a:cubicBezTo>
              </a:path>
              <a:path w="2370559" h="1577463" stroke="0" extrusionOk="0">
                <a:moveTo>
                  <a:pt x="214008" y="524725"/>
                </a:moveTo>
                <a:cubicBezTo>
                  <a:pt x="188551" y="419129"/>
                  <a:pt x="230821" y="326878"/>
                  <a:pt x="308556" y="252211"/>
                </a:cubicBezTo>
                <a:cubicBezTo>
                  <a:pt x="435441" y="137908"/>
                  <a:pt x="610250" y="110416"/>
                  <a:pt x="768511" y="189952"/>
                </a:cubicBezTo>
                <a:cubicBezTo>
                  <a:pt x="824846" y="67829"/>
                  <a:pt x="1086304" y="36490"/>
                  <a:pt x="1232251" y="125320"/>
                </a:cubicBezTo>
                <a:cubicBezTo>
                  <a:pt x="1247845" y="50742"/>
                  <a:pt x="1347683" y="23380"/>
                  <a:pt x="1412951" y="7303"/>
                </a:cubicBezTo>
                <a:cubicBezTo>
                  <a:pt x="1515858" y="-1698"/>
                  <a:pt x="1591035" y="14641"/>
                  <a:pt x="1637057" y="90594"/>
                </a:cubicBezTo>
                <a:cubicBezTo>
                  <a:pt x="1689286" y="6134"/>
                  <a:pt x="1824133" y="-3427"/>
                  <a:pt x="1945998" y="25195"/>
                </a:cubicBezTo>
                <a:cubicBezTo>
                  <a:pt x="2026215" y="39824"/>
                  <a:pt x="2080386" y="133149"/>
                  <a:pt x="2102663" y="203609"/>
                </a:cubicBezTo>
                <a:cubicBezTo>
                  <a:pt x="2211374" y="234827"/>
                  <a:pt x="2295093" y="297363"/>
                  <a:pt x="2303722" y="376765"/>
                </a:cubicBezTo>
                <a:cubicBezTo>
                  <a:pt x="2313041" y="436152"/>
                  <a:pt x="2333370" y="513627"/>
                  <a:pt x="2294723" y="564527"/>
                </a:cubicBezTo>
                <a:cubicBezTo>
                  <a:pt x="2379443" y="669211"/>
                  <a:pt x="2389453" y="765677"/>
                  <a:pt x="2360462" y="851610"/>
                </a:cubicBezTo>
                <a:cubicBezTo>
                  <a:pt x="2337587" y="1005630"/>
                  <a:pt x="2210613" y="1094125"/>
                  <a:pt x="2052509" y="1102909"/>
                </a:cubicBezTo>
                <a:cubicBezTo>
                  <a:pt x="2055130" y="1182769"/>
                  <a:pt x="2016612" y="1240492"/>
                  <a:pt x="1942267" y="1318240"/>
                </a:cubicBezTo>
                <a:cubicBezTo>
                  <a:pt x="1801576" y="1406174"/>
                  <a:pt x="1681361" y="1408507"/>
                  <a:pt x="1566928" y="1344312"/>
                </a:cubicBezTo>
                <a:cubicBezTo>
                  <a:pt x="1520207" y="1458106"/>
                  <a:pt x="1411140" y="1514512"/>
                  <a:pt x="1298704" y="1574030"/>
                </a:cubicBezTo>
                <a:cubicBezTo>
                  <a:pt x="1150984" y="1565276"/>
                  <a:pt x="970896" y="1562381"/>
                  <a:pt x="904324" y="1433811"/>
                </a:cubicBezTo>
                <a:cubicBezTo>
                  <a:pt x="683396" y="1576175"/>
                  <a:pt x="457381" y="1497945"/>
                  <a:pt x="318488" y="1295272"/>
                </a:cubicBezTo>
                <a:cubicBezTo>
                  <a:pt x="201576" y="1329182"/>
                  <a:pt x="120838" y="1226217"/>
                  <a:pt x="60910" y="1141104"/>
                </a:cubicBezTo>
                <a:cubicBezTo>
                  <a:pt x="27272" y="1083673"/>
                  <a:pt x="51339" y="989090"/>
                  <a:pt x="115948" y="933003"/>
                </a:cubicBezTo>
                <a:cubicBezTo>
                  <a:pt x="45229" y="911593"/>
                  <a:pt x="-14830" y="807075"/>
                  <a:pt x="-275" y="719498"/>
                </a:cubicBezTo>
                <a:cubicBezTo>
                  <a:pt x="17496" y="593837"/>
                  <a:pt x="69344" y="538293"/>
                  <a:pt x="211978" y="529728"/>
                </a:cubicBezTo>
                <a:cubicBezTo>
                  <a:pt x="212860" y="528241"/>
                  <a:pt x="213328" y="526472"/>
                  <a:pt x="214008" y="524725"/>
                </a:cubicBezTo>
                <a:close/>
              </a:path>
              <a:path w="2370559" h="1577463" fill="none" stroke="0" extrusionOk="0">
                <a:moveTo>
                  <a:pt x="257523" y="955862"/>
                </a:moveTo>
                <a:cubicBezTo>
                  <a:pt x="211384" y="950125"/>
                  <a:pt x="163967" y="936143"/>
                  <a:pt x="118527" y="926759"/>
                </a:cubicBezTo>
                <a:moveTo>
                  <a:pt x="380167" y="1274349"/>
                </a:moveTo>
                <a:cubicBezTo>
                  <a:pt x="360216" y="1283737"/>
                  <a:pt x="338663" y="1284402"/>
                  <a:pt x="319366" y="1288261"/>
                </a:cubicBezTo>
                <a:moveTo>
                  <a:pt x="904214" y="1427384"/>
                </a:moveTo>
                <a:cubicBezTo>
                  <a:pt x="891361" y="1408895"/>
                  <a:pt x="872824" y="1387402"/>
                  <a:pt x="867558" y="1363848"/>
                </a:cubicBezTo>
                <a:moveTo>
                  <a:pt x="1581854" y="1268944"/>
                </a:moveTo>
                <a:cubicBezTo>
                  <a:pt x="1578517" y="1292990"/>
                  <a:pt x="1574755" y="1314960"/>
                  <a:pt x="1567202" y="1338652"/>
                </a:cubicBezTo>
                <a:moveTo>
                  <a:pt x="1872796" y="838173"/>
                </a:moveTo>
                <a:cubicBezTo>
                  <a:pt x="1959234" y="895394"/>
                  <a:pt x="2050268" y="1016954"/>
                  <a:pt x="2051192" y="1098746"/>
                </a:cubicBezTo>
                <a:moveTo>
                  <a:pt x="2293625" y="560656"/>
                </a:moveTo>
                <a:cubicBezTo>
                  <a:pt x="2273857" y="596645"/>
                  <a:pt x="2253707" y="632249"/>
                  <a:pt x="2214167" y="658371"/>
                </a:cubicBezTo>
                <a:moveTo>
                  <a:pt x="2102993" y="198132"/>
                </a:moveTo>
                <a:cubicBezTo>
                  <a:pt x="2104224" y="213188"/>
                  <a:pt x="2103510" y="230525"/>
                  <a:pt x="2107163" y="244287"/>
                </a:cubicBezTo>
                <a:moveTo>
                  <a:pt x="1595627" y="144308"/>
                </a:moveTo>
                <a:cubicBezTo>
                  <a:pt x="1602528" y="118979"/>
                  <a:pt x="1619822" y="101171"/>
                  <a:pt x="1636344" y="85445"/>
                </a:cubicBezTo>
                <a:moveTo>
                  <a:pt x="1214966" y="172352"/>
                </a:moveTo>
                <a:cubicBezTo>
                  <a:pt x="1217364" y="157405"/>
                  <a:pt x="1224609" y="140751"/>
                  <a:pt x="1234666" y="121596"/>
                </a:cubicBezTo>
                <a:moveTo>
                  <a:pt x="768236" y="189587"/>
                </a:moveTo>
                <a:cubicBezTo>
                  <a:pt x="793291" y="203520"/>
                  <a:pt x="818291" y="220487"/>
                  <a:pt x="839572" y="238810"/>
                </a:cubicBezTo>
                <a:moveTo>
                  <a:pt x="226465" y="576540"/>
                </a:moveTo>
                <a:cubicBezTo>
                  <a:pt x="217899" y="559091"/>
                  <a:pt x="216520" y="539123"/>
                  <a:pt x="214008" y="524725"/>
                </a:cubicBezTo>
              </a:path>
            </a:pathLst>
          </a:custGeom>
          <a:solidFill>
            <a:srgbClr val="FFD587"/>
          </a:solidFill>
          <a:ln>
            <a:solidFill>
              <a:schemeClr val="accent1">
                <a:shade val="15000"/>
              </a:schemeClr>
            </a:solidFill>
            <a:extLst>
              <a:ext uri="{C807C97D-BFC1-408E-A445-0C87EB9F89A2}">
                <ask:lineSketchStyleProps xmlns:ask="http://schemas.microsoft.com/office/drawing/2018/sketchyshapes" sd="1219033472">
                  <a:prstGeom prst="cloud">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ekstvak 3">
            <a:extLst>
              <a:ext uri="{FF2B5EF4-FFF2-40B4-BE49-F238E27FC236}">
                <a16:creationId xmlns:a16="http://schemas.microsoft.com/office/drawing/2014/main" id="{BE58C529-8BEE-C23A-8A13-35888287EECB}"/>
              </a:ext>
            </a:extLst>
          </p:cNvPr>
          <p:cNvSpPr txBox="1"/>
          <p:nvPr/>
        </p:nvSpPr>
        <p:spPr>
          <a:xfrm>
            <a:off x="2952156" y="2388625"/>
            <a:ext cx="1737830" cy="584775"/>
          </a:xfrm>
          <a:prstGeom prst="rect">
            <a:avLst/>
          </a:prstGeom>
          <a:noFill/>
        </p:spPr>
        <p:txBody>
          <a:bodyPr wrap="square" rtlCol="0">
            <a:spAutoFit/>
          </a:bodyPr>
          <a:lstStyle/>
          <a:p>
            <a:r>
              <a:rPr lang="nl-NL" sz="3200">
                <a:latin typeface="Alasassy Caps" pitchFamily="2" charset="0"/>
              </a:rPr>
              <a:t>Hoe </a:t>
            </a:r>
          </a:p>
        </p:txBody>
      </p:sp>
      <p:sp>
        <p:nvSpPr>
          <p:cNvPr id="5" name="Tekstvak 4">
            <a:extLst>
              <a:ext uri="{FF2B5EF4-FFF2-40B4-BE49-F238E27FC236}">
                <a16:creationId xmlns:a16="http://schemas.microsoft.com/office/drawing/2014/main" id="{F9B14932-0F86-AD1D-0AED-5AEB10D182A6}"/>
              </a:ext>
            </a:extLst>
          </p:cNvPr>
          <p:cNvSpPr txBox="1"/>
          <p:nvPr/>
        </p:nvSpPr>
        <p:spPr>
          <a:xfrm rot="10800000" flipH="1" flipV="1">
            <a:off x="5959995" y="4188479"/>
            <a:ext cx="1668362" cy="584775"/>
          </a:xfrm>
          <a:prstGeom prst="rect">
            <a:avLst/>
          </a:prstGeom>
          <a:noFill/>
        </p:spPr>
        <p:txBody>
          <a:bodyPr wrap="square" rtlCol="0">
            <a:spAutoFit/>
          </a:bodyPr>
          <a:lstStyle/>
          <a:p>
            <a:r>
              <a:rPr lang="nl-NL" sz="3200">
                <a:latin typeface="Alasassy Caps" pitchFamily="2" charset="0"/>
              </a:rPr>
              <a:t>waarom</a:t>
            </a:r>
          </a:p>
        </p:txBody>
      </p:sp>
      <p:sp>
        <p:nvSpPr>
          <p:cNvPr id="6" name="Tekstvak 5">
            <a:extLst>
              <a:ext uri="{FF2B5EF4-FFF2-40B4-BE49-F238E27FC236}">
                <a16:creationId xmlns:a16="http://schemas.microsoft.com/office/drawing/2014/main" id="{BE92C4F3-593C-6173-5921-FC20C23A79AA}"/>
              </a:ext>
            </a:extLst>
          </p:cNvPr>
          <p:cNvSpPr txBox="1"/>
          <p:nvPr/>
        </p:nvSpPr>
        <p:spPr>
          <a:xfrm>
            <a:off x="7490807" y="1474225"/>
            <a:ext cx="1737830" cy="584775"/>
          </a:xfrm>
          <a:prstGeom prst="rect">
            <a:avLst/>
          </a:prstGeom>
          <a:noFill/>
        </p:spPr>
        <p:txBody>
          <a:bodyPr wrap="square" rtlCol="0">
            <a:spAutoFit/>
          </a:bodyPr>
          <a:lstStyle/>
          <a:p>
            <a:r>
              <a:rPr lang="nl-NL" sz="3200">
                <a:latin typeface="Alasassy Caps" pitchFamily="2" charset="0"/>
              </a:rPr>
              <a:t>Wat</a:t>
            </a:r>
          </a:p>
        </p:txBody>
      </p:sp>
      <p:pic>
        <p:nvPicPr>
          <p:cNvPr id="11" name="Graphic 10" descr="Vraagteken silhouet">
            <a:extLst>
              <a:ext uri="{FF2B5EF4-FFF2-40B4-BE49-F238E27FC236}">
                <a16:creationId xmlns:a16="http://schemas.microsoft.com/office/drawing/2014/main" id="{C5D3AC10-63B3-59E1-3846-C8C0C24B31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638204">
            <a:off x="9461582" y="837094"/>
            <a:ext cx="914400" cy="914400"/>
          </a:xfrm>
          <a:prstGeom prst="rect">
            <a:avLst/>
          </a:prstGeom>
        </p:spPr>
      </p:pic>
      <p:pic>
        <p:nvPicPr>
          <p:cNvPr id="14" name="Graphic 13" descr="Vraagteken silhouet">
            <a:extLst>
              <a:ext uri="{FF2B5EF4-FFF2-40B4-BE49-F238E27FC236}">
                <a16:creationId xmlns:a16="http://schemas.microsoft.com/office/drawing/2014/main" id="{FDCE6759-75DF-6832-F1A9-3E50D7A71E2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75491">
            <a:off x="8688409" y="3682936"/>
            <a:ext cx="914400" cy="914400"/>
          </a:xfrm>
          <a:prstGeom prst="rect">
            <a:avLst/>
          </a:prstGeom>
        </p:spPr>
      </p:pic>
      <p:pic>
        <p:nvPicPr>
          <p:cNvPr id="15" name="Graphic 14" descr="Vraagteken silhouet">
            <a:extLst>
              <a:ext uri="{FF2B5EF4-FFF2-40B4-BE49-F238E27FC236}">
                <a16:creationId xmlns:a16="http://schemas.microsoft.com/office/drawing/2014/main" id="{A5B43633-DE6C-8C0A-01EF-7CCE807A5D4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11330" y="1427815"/>
            <a:ext cx="914400" cy="914400"/>
          </a:xfrm>
          <a:prstGeom prst="rect">
            <a:avLst/>
          </a:prstGeom>
        </p:spPr>
      </p:pic>
      <p:pic>
        <p:nvPicPr>
          <p:cNvPr id="16" name="Graphic 15" descr="Vraagteken silhouet">
            <a:extLst>
              <a:ext uri="{FF2B5EF4-FFF2-40B4-BE49-F238E27FC236}">
                <a16:creationId xmlns:a16="http://schemas.microsoft.com/office/drawing/2014/main" id="{EF9B726D-297E-4CB6-1B5E-68E5C66FB9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1277079">
            <a:off x="4864821" y="5013853"/>
            <a:ext cx="914400" cy="914400"/>
          </a:xfrm>
          <a:prstGeom prst="rect">
            <a:avLst/>
          </a:prstGeom>
        </p:spPr>
      </p:pic>
      <p:pic>
        <p:nvPicPr>
          <p:cNvPr id="17" name="Graphic 16" descr="Vraagteken silhouet">
            <a:extLst>
              <a:ext uri="{FF2B5EF4-FFF2-40B4-BE49-F238E27FC236}">
                <a16:creationId xmlns:a16="http://schemas.microsoft.com/office/drawing/2014/main" id="{0C6E70CF-DC05-2882-FB1E-5E7B84160C2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0466668">
            <a:off x="1049320" y="733749"/>
            <a:ext cx="914400" cy="914400"/>
          </a:xfrm>
          <a:prstGeom prst="rect">
            <a:avLst/>
          </a:prstGeom>
        </p:spPr>
      </p:pic>
      <p:pic>
        <p:nvPicPr>
          <p:cNvPr id="18" name="Graphic 17" descr="Vraagteken silhouet">
            <a:extLst>
              <a:ext uri="{FF2B5EF4-FFF2-40B4-BE49-F238E27FC236}">
                <a16:creationId xmlns:a16="http://schemas.microsoft.com/office/drawing/2014/main" id="{B4218DE4-F38C-6047-A66E-FD0B07D389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2120" y="4897741"/>
            <a:ext cx="914400" cy="914400"/>
          </a:xfrm>
          <a:prstGeom prst="rect">
            <a:avLst/>
          </a:prstGeom>
        </p:spPr>
      </p:pic>
      <p:grpSp>
        <p:nvGrpSpPr>
          <p:cNvPr id="26" name="Groep 25">
            <a:extLst>
              <a:ext uri="{FF2B5EF4-FFF2-40B4-BE49-F238E27FC236}">
                <a16:creationId xmlns:a16="http://schemas.microsoft.com/office/drawing/2014/main" id="{BD7444C6-F883-E7EE-D996-B0A04FF2C76C}"/>
              </a:ext>
            </a:extLst>
          </p:cNvPr>
          <p:cNvGrpSpPr/>
          <p:nvPr/>
        </p:nvGrpSpPr>
        <p:grpSpPr>
          <a:xfrm flipH="1">
            <a:off x="8019908" y="5354941"/>
            <a:ext cx="4595903" cy="1872430"/>
            <a:chOff x="-250987" y="5360397"/>
            <a:chExt cx="4595903" cy="1872430"/>
          </a:xfrm>
        </p:grpSpPr>
        <p:pic>
          <p:nvPicPr>
            <p:cNvPr id="20" name="Afbeelding 19">
              <a:extLst>
                <a:ext uri="{FF2B5EF4-FFF2-40B4-BE49-F238E27FC236}">
                  <a16:creationId xmlns:a16="http://schemas.microsoft.com/office/drawing/2014/main" id="{F0242A59-EAE6-1AE3-25D4-0E35A20993DC}"/>
                </a:ext>
              </a:extLst>
            </p:cNvPr>
            <p:cNvPicPr>
              <a:picLocks noChangeAspect="1"/>
            </p:cNvPicPr>
            <p:nvPr/>
          </p:nvPicPr>
          <p:blipFill>
            <a:blip r:embed="rId5"/>
            <a:stretch>
              <a:fillRect/>
            </a:stretch>
          </p:blipFill>
          <p:spPr>
            <a:xfrm rot="-780000">
              <a:off x="-250987" y="5566895"/>
              <a:ext cx="659587" cy="1665932"/>
            </a:xfrm>
            <a:prstGeom prst="rect">
              <a:avLst/>
            </a:prstGeom>
          </p:spPr>
        </p:pic>
        <p:pic>
          <p:nvPicPr>
            <p:cNvPr id="21" name="Afbeelding 20">
              <a:extLst>
                <a:ext uri="{FF2B5EF4-FFF2-40B4-BE49-F238E27FC236}">
                  <a16:creationId xmlns:a16="http://schemas.microsoft.com/office/drawing/2014/main" id="{499DB4CC-1E88-6568-66AF-692A8000EA31}"/>
                </a:ext>
              </a:extLst>
            </p:cNvPr>
            <p:cNvPicPr>
              <a:picLocks noChangeAspect="1"/>
            </p:cNvPicPr>
            <p:nvPr/>
          </p:nvPicPr>
          <p:blipFill>
            <a:blip r:embed="rId5"/>
            <a:stretch>
              <a:fillRect/>
            </a:stretch>
          </p:blipFill>
          <p:spPr>
            <a:xfrm rot="16917277">
              <a:off x="553420" y="5957522"/>
              <a:ext cx="659587" cy="1665932"/>
            </a:xfrm>
            <a:prstGeom prst="rect">
              <a:avLst/>
            </a:prstGeom>
          </p:spPr>
        </p:pic>
        <p:pic>
          <p:nvPicPr>
            <p:cNvPr id="22" name="Afbeelding 21">
              <a:extLst>
                <a:ext uri="{FF2B5EF4-FFF2-40B4-BE49-F238E27FC236}">
                  <a16:creationId xmlns:a16="http://schemas.microsoft.com/office/drawing/2014/main" id="{DD93FE37-62B7-4CFD-152B-4752B4A73B9B}"/>
                </a:ext>
              </a:extLst>
            </p:cNvPr>
            <p:cNvPicPr>
              <a:picLocks noChangeAspect="1"/>
            </p:cNvPicPr>
            <p:nvPr/>
          </p:nvPicPr>
          <p:blipFill>
            <a:blip r:embed="rId5"/>
            <a:stretch>
              <a:fillRect/>
            </a:stretch>
          </p:blipFill>
          <p:spPr>
            <a:xfrm rot="3848810">
              <a:off x="553419" y="5462343"/>
              <a:ext cx="659587" cy="1665932"/>
            </a:xfrm>
            <a:prstGeom prst="rect">
              <a:avLst/>
            </a:prstGeom>
          </p:spPr>
        </p:pic>
        <p:pic>
          <p:nvPicPr>
            <p:cNvPr id="23" name="Afbeelding 22">
              <a:extLst>
                <a:ext uri="{FF2B5EF4-FFF2-40B4-BE49-F238E27FC236}">
                  <a16:creationId xmlns:a16="http://schemas.microsoft.com/office/drawing/2014/main" id="{243161A2-FD6F-FDA8-816C-83955753CCB2}"/>
                </a:ext>
              </a:extLst>
            </p:cNvPr>
            <p:cNvPicPr>
              <a:picLocks noChangeAspect="1"/>
            </p:cNvPicPr>
            <p:nvPr/>
          </p:nvPicPr>
          <p:blipFill>
            <a:blip r:embed="rId5"/>
            <a:stretch>
              <a:fillRect/>
            </a:stretch>
          </p:blipFill>
          <p:spPr>
            <a:xfrm rot="18170298">
              <a:off x="1146627" y="5899665"/>
              <a:ext cx="659587" cy="1665932"/>
            </a:xfrm>
            <a:prstGeom prst="rect">
              <a:avLst/>
            </a:prstGeom>
          </p:spPr>
        </p:pic>
        <p:pic>
          <p:nvPicPr>
            <p:cNvPr id="24" name="Afbeelding 23">
              <a:extLst>
                <a:ext uri="{FF2B5EF4-FFF2-40B4-BE49-F238E27FC236}">
                  <a16:creationId xmlns:a16="http://schemas.microsoft.com/office/drawing/2014/main" id="{32F2DF46-B550-FDE5-E196-431E54845132}"/>
                </a:ext>
              </a:extLst>
            </p:cNvPr>
            <p:cNvPicPr>
              <a:picLocks noChangeAspect="1"/>
            </p:cNvPicPr>
            <p:nvPr/>
          </p:nvPicPr>
          <p:blipFill>
            <a:blip r:embed="rId5"/>
            <a:stretch>
              <a:fillRect/>
            </a:stretch>
          </p:blipFill>
          <p:spPr>
            <a:xfrm rot="465253">
              <a:off x="1896192" y="5360397"/>
              <a:ext cx="659587" cy="1665932"/>
            </a:xfrm>
            <a:prstGeom prst="rect">
              <a:avLst/>
            </a:prstGeom>
          </p:spPr>
        </p:pic>
        <p:pic>
          <p:nvPicPr>
            <p:cNvPr id="25" name="Afbeelding 24">
              <a:extLst>
                <a:ext uri="{FF2B5EF4-FFF2-40B4-BE49-F238E27FC236}">
                  <a16:creationId xmlns:a16="http://schemas.microsoft.com/office/drawing/2014/main" id="{D92B48FF-4FA6-66C3-E9E2-37192B62EDCD}"/>
                </a:ext>
              </a:extLst>
            </p:cNvPr>
            <p:cNvPicPr>
              <a:picLocks noChangeAspect="1"/>
            </p:cNvPicPr>
            <p:nvPr/>
          </p:nvPicPr>
          <p:blipFill>
            <a:blip r:embed="rId5"/>
            <a:stretch>
              <a:fillRect/>
            </a:stretch>
          </p:blipFill>
          <p:spPr>
            <a:xfrm rot="5400000">
              <a:off x="3182156" y="5792750"/>
              <a:ext cx="659587" cy="1665932"/>
            </a:xfrm>
            <a:prstGeom prst="rect">
              <a:avLst/>
            </a:prstGeom>
          </p:spPr>
        </p:pic>
      </p:grpSp>
    </p:spTree>
    <p:extLst>
      <p:ext uri="{BB962C8B-B14F-4D97-AF65-F5344CB8AC3E}">
        <p14:creationId xmlns:p14="http://schemas.microsoft.com/office/powerpoint/2010/main" val="9922214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1750109-3B91-4506-B997-0CD8E35A14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72D8D1B-59F6-4FF3-8547-9BBB6129F2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331" y="480060"/>
            <a:ext cx="3442553" cy="278807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drawing of circles on a lined paper&#10;&#10;AI-generated content may be incorrect.">
            <a:extLst>
              <a:ext uri="{FF2B5EF4-FFF2-40B4-BE49-F238E27FC236}">
                <a16:creationId xmlns:a16="http://schemas.microsoft.com/office/drawing/2014/main" id="{F3ABAAA6-7C29-3D73-FE9E-E157753AD96F}"/>
              </a:ext>
            </a:extLst>
          </p:cNvPr>
          <p:cNvPicPr>
            <a:picLocks noChangeAspect="1"/>
          </p:cNvPicPr>
          <p:nvPr/>
        </p:nvPicPr>
        <p:blipFill>
          <a:blip r:embed="rId3"/>
          <a:stretch>
            <a:fillRect/>
          </a:stretch>
        </p:blipFill>
        <p:spPr>
          <a:xfrm rot="5400000">
            <a:off x="1239172" y="320222"/>
            <a:ext cx="1888896" cy="3122143"/>
          </a:xfrm>
          <a:prstGeom prst="rect">
            <a:avLst/>
          </a:prstGeom>
        </p:spPr>
      </p:pic>
      <p:sp>
        <p:nvSpPr>
          <p:cNvPr id="16" name="Rectangle 15">
            <a:extLst>
              <a:ext uri="{FF2B5EF4-FFF2-40B4-BE49-F238E27FC236}">
                <a16:creationId xmlns:a16="http://schemas.microsoft.com/office/drawing/2014/main" id="{8FC8C21F-9484-4A71-ABFA-6C10682FA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331" y="3603670"/>
            <a:ext cx="3442553" cy="278807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drawing of a machine&#10;&#10;AI-generated content may be incorrect.">
            <a:extLst>
              <a:ext uri="{FF2B5EF4-FFF2-40B4-BE49-F238E27FC236}">
                <a16:creationId xmlns:a16="http://schemas.microsoft.com/office/drawing/2014/main" id="{F7AA48B1-A396-CC91-55E7-4D162BED8C78}"/>
              </a:ext>
            </a:extLst>
          </p:cNvPr>
          <p:cNvPicPr>
            <a:picLocks noChangeAspect="1"/>
          </p:cNvPicPr>
          <p:nvPr/>
        </p:nvPicPr>
        <p:blipFill>
          <a:blip r:embed="rId4"/>
          <a:stretch>
            <a:fillRect/>
          </a:stretch>
        </p:blipFill>
        <p:spPr>
          <a:xfrm>
            <a:off x="1221530" y="3271054"/>
            <a:ext cx="1921225" cy="2471631"/>
          </a:xfrm>
          <a:prstGeom prst="rect">
            <a:avLst/>
          </a:prstGeom>
        </p:spPr>
      </p:pic>
      <p:sp>
        <p:nvSpPr>
          <p:cNvPr id="18" name="Rectangle 17">
            <a:extLst>
              <a:ext uri="{FF2B5EF4-FFF2-40B4-BE49-F238E27FC236}">
                <a16:creationId xmlns:a16="http://schemas.microsoft.com/office/drawing/2014/main" id="{2C444748-5A8D-4B53-89FE-42B455DFA2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5618" y="487090"/>
            <a:ext cx="3588171" cy="589788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drawing of a bottle and a container&#10;&#10;AI-generated content may be incorrect.">
            <a:extLst>
              <a:ext uri="{FF2B5EF4-FFF2-40B4-BE49-F238E27FC236}">
                <a16:creationId xmlns:a16="http://schemas.microsoft.com/office/drawing/2014/main" id="{B79D4BFC-F428-1959-0DB7-2864FBD5524D}"/>
              </a:ext>
            </a:extLst>
          </p:cNvPr>
          <p:cNvPicPr>
            <a:picLocks noChangeAspect="1"/>
          </p:cNvPicPr>
          <p:nvPr/>
        </p:nvPicPr>
        <p:blipFill>
          <a:blip r:embed="rId5"/>
          <a:stretch>
            <a:fillRect/>
          </a:stretch>
        </p:blipFill>
        <p:spPr>
          <a:xfrm>
            <a:off x="4381676" y="884734"/>
            <a:ext cx="3252903" cy="5102592"/>
          </a:xfrm>
          <a:prstGeom prst="rect">
            <a:avLst/>
          </a:prstGeom>
        </p:spPr>
      </p:pic>
      <p:sp>
        <p:nvSpPr>
          <p:cNvPr id="20" name="Rectangle 19">
            <a:extLst>
              <a:ext uri="{FF2B5EF4-FFF2-40B4-BE49-F238E27FC236}">
                <a16:creationId xmlns:a16="http://schemas.microsoft.com/office/drawing/2014/main" id="{14044C96-7CFD-44DB-A579-D77B0D37C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35524" y="487090"/>
            <a:ext cx="3588174" cy="589788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drawing of a carton and a person&#10;&#10;AI-generated content may be incorrect.">
            <a:extLst>
              <a:ext uri="{FF2B5EF4-FFF2-40B4-BE49-F238E27FC236}">
                <a16:creationId xmlns:a16="http://schemas.microsoft.com/office/drawing/2014/main" id="{D890439B-D128-0DD4-29EA-BC801E95ADC0}"/>
              </a:ext>
            </a:extLst>
          </p:cNvPr>
          <p:cNvPicPr>
            <a:picLocks noChangeAspect="1"/>
          </p:cNvPicPr>
          <p:nvPr/>
        </p:nvPicPr>
        <p:blipFill>
          <a:blip r:embed="rId6"/>
          <a:srcRect t="1282" r="1290"/>
          <a:stretch/>
        </p:blipFill>
        <p:spPr>
          <a:xfrm>
            <a:off x="8313518" y="990039"/>
            <a:ext cx="3252903" cy="4891981"/>
          </a:xfrm>
          <a:prstGeom prst="rect">
            <a:avLst/>
          </a:prstGeom>
        </p:spPr>
      </p:pic>
    </p:spTree>
    <p:extLst>
      <p:ext uri="{BB962C8B-B14F-4D97-AF65-F5344CB8AC3E}">
        <p14:creationId xmlns:p14="http://schemas.microsoft.com/office/powerpoint/2010/main" val="41996546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87DA7F-9F62-9009-CFB5-D33242918B54}"/>
              </a:ext>
            </a:extLst>
          </p:cNvPr>
          <p:cNvSpPr>
            <a:spLocks noGrp="1"/>
          </p:cNvSpPr>
          <p:nvPr>
            <p:ph type="title"/>
          </p:nvPr>
        </p:nvSpPr>
        <p:spPr>
          <a:xfrm>
            <a:off x="838200" y="478480"/>
            <a:ext cx="10515600" cy="1325563"/>
          </a:xfrm>
        </p:spPr>
        <p:txBody>
          <a:bodyPr/>
          <a:lstStyle/>
          <a:p>
            <a:pPr algn="ctr"/>
            <a:r>
              <a:rPr lang="nl-NL">
                <a:latin typeface="Alasassy Caps"/>
              </a:rPr>
              <a:t>Onderzoek</a:t>
            </a:r>
          </a:p>
        </p:txBody>
      </p:sp>
      <p:sp>
        <p:nvSpPr>
          <p:cNvPr id="9" name="Rechthoek: afgeronde hoeken 8">
            <a:extLst>
              <a:ext uri="{FF2B5EF4-FFF2-40B4-BE49-F238E27FC236}">
                <a16:creationId xmlns:a16="http://schemas.microsoft.com/office/drawing/2014/main" id="{9EBB0DBC-C1BE-6998-E286-61EDBB08AB77}"/>
              </a:ext>
            </a:extLst>
          </p:cNvPr>
          <p:cNvSpPr/>
          <p:nvPr/>
        </p:nvSpPr>
        <p:spPr>
          <a:xfrm>
            <a:off x="4780103" y="3886100"/>
            <a:ext cx="2822405" cy="749671"/>
          </a:xfrm>
          <a:custGeom>
            <a:avLst/>
            <a:gdLst>
              <a:gd name="connsiteX0" fmla="*/ 0 w 2822405"/>
              <a:gd name="connsiteY0" fmla="*/ 124948 h 749671"/>
              <a:gd name="connsiteX1" fmla="*/ 124948 w 2822405"/>
              <a:gd name="connsiteY1" fmla="*/ 0 h 749671"/>
              <a:gd name="connsiteX2" fmla="*/ 716625 w 2822405"/>
              <a:gd name="connsiteY2" fmla="*/ 0 h 749671"/>
              <a:gd name="connsiteX3" fmla="*/ 1385477 w 2822405"/>
              <a:gd name="connsiteY3" fmla="*/ 0 h 749671"/>
              <a:gd name="connsiteX4" fmla="*/ 1977154 w 2822405"/>
              <a:gd name="connsiteY4" fmla="*/ 0 h 749671"/>
              <a:gd name="connsiteX5" fmla="*/ 2697457 w 2822405"/>
              <a:gd name="connsiteY5" fmla="*/ 0 h 749671"/>
              <a:gd name="connsiteX6" fmla="*/ 2822405 w 2822405"/>
              <a:gd name="connsiteY6" fmla="*/ 124948 h 749671"/>
              <a:gd name="connsiteX7" fmla="*/ 2822405 w 2822405"/>
              <a:gd name="connsiteY7" fmla="*/ 624723 h 749671"/>
              <a:gd name="connsiteX8" fmla="*/ 2697457 w 2822405"/>
              <a:gd name="connsiteY8" fmla="*/ 749671 h 749671"/>
              <a:gd name="connsiteX9" fmla="*/ 2054330 w 2822405"/>
              <a:gd name="connsiteY9" fmla="*/ 749671 h 749671"/>
              <a:gd name="connsiteX10" fmla="*/ 1436928 w 2822405"/>
              <a:gd name="connsiteY10" fmla="*/ 749671 h 749671"/>
              <a:gd name="connsiteX11" fmla="*/ 819525 w 2822405"/>
              <a:gd name="connsiteY11" fmla="*/ 749671 h 749671"/>
              <a:gd name="connsiteX12" fmla="*/ 124948 w 2822405"/>
              <a:gd name="connsiteY12" fmla="*/ 749671 h 749671"/>
              <a:gd name="connsiteX13" fmla="*/ 0 w 2822405"/>
              <a:gd name="connsiteY13" fmla="*/ 624723 h 749671"/>
              <a:gd name="connsiteX14" fmla="*/ 0 w 2822405"/>
              <a:gd name="connsiteY14" fmla="*/ 124948 h 74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22405" h="749671" fill="none" extrusionOk="0">
                <a:moveTo>
                  <a:pt x="0" y="124948"/>
                </a:moveTo>
                <a:cubicBezTo>
                  <a:pt x="-2235" y="57460"/>
                  <a:pt x="63374" y="-12801"/>
                  <a:pt x="124948" y="0"/>
                </a:cubicBezTo>
                <a:cubicBezTo>
                  <a:pt x="414927" y="-368"/>
                  <a:pt x="488175" y="-27321"/>
                  <a:pt x="716625" y="0"/>
                </a:cubicBezTo>
                <a:cubicBezTo>
                  <a:pt x="945075" y="27321"/>
                  <a:pt x="1090866" y="3998"/>
                  <a:pt x="1385477" y="0"/>
                </a:cubicBezTo>
                <a:cubicBezTo>
                  <a:pt x="1680088" y="-3998"/>
                  <a:pt x="1707381" y="10709"/>
                  <a:pt x="1977154" y="0"/>
                </a:cubicBezTo>
                <a:cubicBezTo>
                  <a:pt x="2246927" y="-10709"/>
                  <a:pt x="2364148" y="-35714"/>
                  <a:pt x="2697457" y="0"/>
                </a:cubicBezTo>
                <a:cubicBezTo>
                  <a:pt x="2776146" y="4014"/>
                  <a:pt x="2821123" y="53802"/>
                  <a:pt x="2822405" y="124948"/>
                </a:cubicBezTo>
                <a:cubicBezTo>
                  <a:pt x="2831806" y="292024"/>
                  <a:pt x="2845709" y="437536"/>
                  <a:pt x="2822405" y="624723"/>
                </a:cubicBezTo>
                <a:cubicBezTo>
                  <a:pt x="2823019" y="690524"/>
                  <a:pt x="2776340" y="743870"/>
                  <a:pt x="2697457" y="749671"/>
                </a:cubicBezTo>
                <a:cubicBezTo>
                  <a:pt x="2436204" y="759149"/>
                  <a:pt x="2306530" y="749322"/>
                  <a:pt x="2054330" y="749671"/>
                </a:cubicBezTo>
                <a:cubicBezTo>
                  <a:pt x="1802130" y="750020"/>
                  <a:pt x="1643674" y="777601"/>
                  <a:pt x="1436928" y="749671"/>
                </a:cubicBezTo>
                <a:cubicBezTo>
                  <a:pt x="1230182" y="721741"/>
                  <a:pt x="1027220" y="753991"/>
                  <a:pt x="819525" y="749671"/>
                </a:cubicBezTo>
                <a:cubicBezTo>
                  <a:pt x="611830" y="745351"/>
                  <a:pt x="367626" y="780741"/>
                  <a:pt x="124948" y="749671"/>
                </a:cubicBezTo>
                <a:cubicBezTo>
                  <a:pt x="61037" y="756619"/>
                  <a:pt x="301" y="686867"/>
                  <a:pt x="0" y="624723"/>
                </a:cubicBezTo>
                <a:cubicBezTo>
                  <a:pt x="-19307" y="512220"/>
                  <a:pt x="1086" y="365674"/>
                  <a:pt x="0" y="124948"/>
                </a:cubicBezTo>
                <a:close/>
              </a:path>
              <a:path w="2822405" h="749671" stroke="0" extrusionOk="0">
                <a:moveTo>
                  <a:pt x="0" y="124948"/>
                </a:moveTo>
                <a:cubicBezTo>
                  <a:pt x="7373" y="55433"/>
                  <a:pt x="58485" y="1469"/>
                  <a:pt x="124948" y="0"/>
                </a:cubicBezTo>
                <a:cubicBezTo>
                  <a:pt x="253737" y="8487"/>
                  <a:pt x="482102" y="16781"/>
                  <a:pt x="716625" y="0"/>
                </a:cubicBezTo>
                <a:cubicBezTo>
                  <a:pt x="951148" y="-16781"/>
                  <a:pt x="1051758" y="-6775"/>
                  <a:pt x="1334027" y="0"/>
                </a:cubicBezTo>
                <a:cubicBezTo>
                  <a:pt x="1616296" y="6775"/>
                  <a:pt x="1638303" y="-10967"/>
                  <a:pt x="1899979" y="0"/>
                </a:cubicBezTo>
                <a:cubicBezTo>
                  <a:pt x="2161655" y="10967"/>
                  <a:pt x="2405281" y="39178"/>
                  <a:pt x="2697457" y="0"/>
                </a:cubicBezTo>
                <a:cubicBezTo>
                  <a:pt x="2766149" y="-3171"/>
                  <a:pt x="2809942" y="52984"/>
                  <a:pt x="2822405" y="124948"/>
                </a:cubicBezTo>
                <a:cubicBezTo>
                  <a:pt x="2806351" y="328052"/>
                  <a:pt x="2807333" y="401885"/>
                  <a:pt x="2822405" y="624723"/>
                </a:cubicBezTo>
                <a:cubicBezTo>
                  <a:pt x="2832306" y="683905"/>
                  <a:pt x="2754103" y="744471"/>
                  <a:pt x="2697457" y="749671"/>
                </a:cubicBezTo>
                <a:cubicBezTo>
                  <a:pt x="2422550" y="745810"/>
                  <a:pt x="2189573" y="723571"/>
                  <a:pt x="2002880" y="749671"/>
                </a:cubicBezTo>
                <a:cubicBezTo>
                  <a:pt x="1816187" y="775771"/>
                  <a:pt x="1608822" y="759717"/>
                  <a:pt x="1411203" y="749671"/>
                </a:cubicBezTo>
                <a:cubicBezTo>
                  <a:pt x="1213584" y="739625"/>
                  <a:pt x="1015198" y="767877"/>
                  <a:pt x="819525" y="749671"/>
                </a:cubicBezTo>
                <a:cubicBezTo>
                  <a:pt x="623852" y="731465"/>
                  <a:pt x="395470" y="737392"/>
                  <a:pt x="124948" y="749671"/>
                </a:cubicBezTo>
                <a:cubicBezTo>
                  <a:pt x="45702" y="737210"/>
                  <a:pt x="-2213" y="685607"/>
                  <a:pt x="0" y="624723"/>
                </a:cubicBezTo>
                <a:cubicBezTo>
                  <a:pt x="-9238" y="383678"/>
                  <a:pt x="5135" y="325276"/>
                  <a:pt x="0" y="124948"/>
                </a:cubicBezTo>
                <a:close/>
              </a:path>
            </a:pathLst>
          </a:custGeom>
          <a:solidFill>
            <a:srgbClr val="FFD587"/>
          </a:solidFill>
          <a:ln w="28575">
            <a:solidFill>
              <a:schemeClr val="tx1"/>
            </a:solidFill>
            <a:extLst>
              <a:ext uri="{C807C97D-BFC1-408E-A445-0C87EB9F89A2}">
                <ask:lineSketchStyleProps xmlns:ask="http://schemas.microsoft.com/office/drawing/2018/sketchyshapes" sd="3123649143">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afgeronde hoeken 7">
            <a:extLst>
              <a:ext uri="{FF2B5EF4-FFF2-40B4-BE49-F238E27FC236}">
                <a16:creationId xmlns:a16="http://schemas.microsoft.com/office/drawing/2014/main" id="{0D8B81F1-14C2-AC26-71FC-9D964D963623}"/>
              </a:ext>
            </a:extLst>
          </p:cNvPr>
          <p:cNvSpPr/>
          <p:nvPr/>
        </p:nvSpPr>
        <p:spPr>
          <a:xfrm>
            <a:off x="849788" y="3945099"/>
            <a:ext cx="2822405" cy="749671"/>
          </a:xfrm>
          <a:prstGeom prst="roundRect">
            <a:avLst/>
          </a:prstGeom>
          <a:solidFill>
            <a:srgbClr val="D9F2D0"/>
          </a:solid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Tijdelijke aanduiding voor inhoud 2">
            <a:extLst>
              <a:ext uri="{FF2B5EF4-FFF2-40B4-BE49-F238E27FC236}">
                <a16:creationId xmlns:a16="http://schemas.microsoft.com/office/drawing/2014/main" id="{250EC004-0161-E64B-13BA-2A6CEECF5AF7}"/>
              </a:ext>
            </a:extLst>
          </p:cNvPr>
          <p:cNvSpPr>
            <a:spLocks noGrp="1"/>
          </p:cNvSpPr>
          <p:nvPr>
            <p:ph idx="1"/>
          </p:nvPr>
        </p:nvSpPr>
        <p:spPr>
          <a:xfrm>
            <a:off x="4630680" y="2838242"/>
            <a:ext cx="3121988" cy="442923"/>
          </a:xfrm>
        </p:spPr>
        <p:txBody>
          <a:bodyPr vert="horz" lIns="91440" tIns="45720" rIns="91440" bIns="45720" rtlCol="0" anchor="t">
            <a:normAutofit fontScale="92500" lnSpcReduction="10000"/>
          </a:bodyPr>
          <a:lstStyle/>
          <a:p>
            <a:pPr marL="0" indent="0" algn="ctr">
              <a:buNone/>
            </a:pPr>
            <a:r>
              <a:rPr lang="nl-NL" b="1">
                <a:latin typeface="Alasassy Caps"/>
              </a:rPr>
              <a:t>User </a:t>
            </a:r>
            <a:r>
              <a:rPr lang="nl-NL" b="1" err="1">
                <a:latin typeface="Alasassy Caps"/>
              </a:rPr>
              <a:t>Needs</a:t>
            </a:r>
            <a:r>
              <a:rPr lang="nl-NL" b="1">
                <a:latin typeface="Alasassy Caps"/>
              </a:rPr>
              <a:t> Statements</a:t>
            </a:r>
            <a:endParaRPr lang="en-US">
              <a:latin typeface="Alasassy Caps"/>
            </a:endParaRPr>
          </a:p>
        </p:txBody>
      </p:sp>
      <p:sp>
        <p:nvSpPr>
          <p:cNvPr id="4" name="Tekstvak 3">
            <a:extLst>
              <a:ext uri="{FF2B5EF4-FFF2-40B4-BE49-F238E27FC236}">
                <a16:creationId xmlns:a16="http://schemas.microsoft.com/office/drawing/2014/main" id="{B840C292-CFAC-C863-9534-72861837F70E}"/>
              </a:ext>
            </a:extLst>
          </p:cNvPr>
          <p:cNvSpPr txBox="1"/>
          <p:nvPr/>
        </p:nvSpPr>
        <p:spPr>
          <a:xfrm>
            <a:off x="965076" y="4135975"/>
            <a:ext cx="25859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a:latin typeface="Karla"/>
              </a:rPr>
              <a:t>Middelbare scholieren</a:t>
            </a:r>
            <a:r>
              <a:rPr lang="nl-NL"/>
              <a:t>  </a:t>
            </a:r>
          </a:p>
        </p:txBody>
      </p:sp>
      <p:sp>
        <p:nvSpPr>
          <p:cNvPr id="10" name="Rechthoek: afgeronde hoeken 9">
            <a:extLst>
              <a:ext uri="{FF2B5EF4-FFF2-40B4-BE49-F238E27FC236}">
                <a16:creationId xmlns:a16="http://schemas.microsoft.com/office/drawing/2014/main" id="{AECCE281-F1D6-6B25-0BDE-1BB9A694BCAF}"/>
              </a:ext>
            </a:extLst>
          </p:cNvPr>
          <p:cNvSpPr/>
          <p:nvPr/>
        </p:nvSpPr>
        <p:spPr>
          <a:xfrm>
            <a:off x="8477807" y="3929055"/>
            <a:ext cx="2822405" cy="749671"/>
          </a:xfrm>
          <a:prstGeom prst="roundRect">
            <a:avLst/>
          </a:prstGeom>
          <a:solidFill>
            <a:srgbClr val="C2E4FF"/>
          </a:solidFill>
          <a:ln w="28575">
            <a:solidFill>
              <a:schemeClr val="tx1"/>
            </a:solidFill>
            <a:prstDash val="sysDot"/>
            <a:extLst>
              <a:ext uri="{C807C97D-BFC1-408E-A445-0C87EB9F89A2}">
                <ask:lineSketchStyleProps xmlns:ask="http://schemas.microsoft.com/office/drawing/2018/sketchyshapes" sd="3614500693">
                  <a:custGeom>
                    <a:avLst/>
                    <a:gdLst>
                      <a:gd name="connsiteX0" fmla="*/ 0 w 2822405"/>
                      <a:gd name="connsiteY0" fmla="*/ 124948 h 749671"/>
                      <a:gd name="connsiteX1" fmla="*/ 124948 w 2822405"/>
                      <a:gd name="connsiteY1" fmla="*/ 0 h 749671"/>
                      <a:gd name="connsiteX2" fmla="*/ 665175 w 2822405"/>
                      <a:gd name="connsiteY2" fmla="*/ 0 h 749671"/>
                      <a:gd name="connsiteX3" fmla="*/ 1205402 w 2822405"/>
                      <a:gd name="connsiteY3" fmla="*/ 0 h 749671"/>
                      <a:gd name="connsiteX4" fmla="*/ 1642728 w 2822405"/>
                      <a:gd name="connsiteY4" fmla="*/ 0 h 749671"/>
                      <a:gd name="connsiteX5" fmla="*/ 2208680 w 2822405"/>
                      <a:gd name="connsiteY5" fmla="*/ 0 h 749671"/>
                      <a:gd name="connsiteX6" fmla="*/ 2697457 w 2822405"/>
                      <a:gd name="connsiteY6" fmla="*/ 0 h 749671"/>
                      <a:gd name="connsiteX7" fmla="*/ 2822405 w 2822405"/>
                      <a:gd name="connsiteY7" fmla="*/ 124948 h 749671"/>
                      <a:gd name="connsiteX8" fmla="*/ 2822405 w 2822405"/>
                      <a:gd name="connsiteY8" fmla="*/ 624723 h 749671"/>
                      <a:gd name="connsiteX9" fmla="*/ 2697457 w 2822405"/>
                      <a:gd name="connsiteY9" fmla="*/ 749671 h 749671"/>
                      <a:gd name="connsiteX10" fmla="*/ 2260130 w 2822405"/>
                      <a:gd name="connsiteY10" fmla="*/ 749671 h 749671"/>
                      <a:gd name="connsiteX11" fmla="*/ 1797079 w 2822405"/>
                      <a:gd name="connsiteY11" fmla="*/ 749671 h 749671"/>
                      <a:gd name="connsiteX12" fmla="*/ 1282577 w 2822405"/>
                      <a:gd name="connsiteY12" fmla="*/ 749671 h 749671"/>
                      <a:gd name="connsiteX13" fmla="*/ 793800 w 2822405"/>
                      <a:gd name="connsiteY13" fmla="*/ 749671 h 749671"/>
                      <a:gd name="connsiteX14" fmla="*/ 124948 w 2822405"/>
                      <a:gd name="connsiteY14" fmla="*/ 749671 h 749671"/>
                      <a:gd name="connsiteX15" fmla="*/ 0 w 2822405"/>
                      <a:gd name="connsiteY15" fmla="*/ 624723 h 749671"/>
                      <a:gd name="connsiteX16" fmla="*/ 0 w 2822405"/>
                      <a:gd name="connsiteY16" fmla="*/ 124948 h 74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22405" h="749671" fill="none" extrusionOk="0">
                        <a:moveTo>
                          <a:pt x="0" y="124948"/>
                        </a:moveTo>
                        <a:cubicBezTo>
                          <a:pt x="-9318" y="42301"/>
                          <a:pt x="60073" y="-10349"/>
                          <a:pt x="124948" y="0"/>
                        </a:cubicBezTo>
                        <a:cubicBezTo>
                          <a:pt x="321850" y="-12704"/>
                          <a:pt x="466895" y="18739"/>
                          <a:pt x="665175" y="0"/>
                        </a:cubicBezTo>
                        <a:cubicBezTo>
                          <a:pt x="863455" y="-18739"/>
                          <a:pt x="1050140" y="25467"/>
                          <a:pt x="1205402" y="0"/>
                        </a:cubicBezTo>
                        <a:cubicBezTo>
                          <a:pt x="1360664" y="-25467"/>
                          <a:pt x="1463870" y="28561"/>
                          <a:pt x="1642728" y="0"/>
                        </a:cubicBezTo>
                        <a:cubicBezTo>
                          <a:pt x="1821586" y="-28561"/>
                          <a:pt x="1964341" y="5902"/>
                          <a:pt x="2208680" y="0"/>
                        </a:cubicBezTo>
                        <a:cubicBezTo>
                          <a:pt x="2453019" y="-5902"/>
                          <a:pt x="2560054" y="5841"/>
                          <a:pt x="2697457" y="0"/>
                        </a:cubicBezTo>
                        <a:cubicBezTo>
                          <a:pt x="2751646" y="-3904"/>
                          <a:pt x="2808563" y="47415"/>
                          <a:pt x="2822405" y="124948"/>
                        </a:cubicBezTo>
                        <a:cubicBezTo>
                          <a:pt x="2827825" y="319795"/>
                          <a:pt x="2765001" y="433399"/>
                          <a:pt x="2822405" y="624723"/>
                        </a:cubicBezTo>
                        <a:cubicBezTo>
                          <a:pt x="2823837" y="695633"/>
                          <a:pt x="2766184" y="733820"/>
                          <a:pt x="2697457" y="749671"/>
                        </a:cubicBezTo>
                        <a:cubicBezTo>
                          <a:pt x="2562056" y="786629"/>
                          <a:pt x="2400319" y="735253"/>
                          <a:pt x="2260130" y="749671"/>
                        </a:cubicBezTo>
                        <a:cubicBezTo>
                          <a:pt x="2119941" y="764089"/>
                          <a:pt x="1944898" y="731135"/>
                          <a:pt x="1797079" y="749671"/>
                        </a:cubicBezTo>
                        <a:cubicBezTo>
                          <a:pt x="1649260" y="768207"/>
                          <a:pt x="1501329" y="719152"/>
                          <a:pt x="1282577" y="749671"/>
                        </a:cubicBezTo>
                        <a:cubicBezTo>
                          <a:pt x="1063825" y="780190"/>
                          <a:pt x="1012873" y="746974"/>
                          <a:pt x="793800" y="749671"/>
                        </a:cubicBezTo>
                        <a:cubicBezTo>
                          <a:pt x="574727" y="752368"/>
                          <a:pt x="392108" y="709009"/>
                          <a:pt x="124948" y="749671"/>
                        </a:cubicBezTo>
                        <a:cubicBezTo>
                          <a:pt x="64468" y="756283"/>
                          <a:pt x="4054" y="686434"/>
                          <a:pt x="0" y="624723"/>
                        </a:cubicBezTo>
                        <a:cubicBezTo>
                          <a:pt x="-23164" y="469507"/>
                          <a:pt x="37178" y="312491"/>
                          <a:pt x="0" y="124948"/>
                        </a:cubicBezTo>
                        <a:close/>
                      </a:path>
                      <a:path w="2822405" h="749671" stroke="0" extrusionOk="0">
                        <a:moveTo>
                          <a:pt x="0" y="124948"/>
                        </a:moveTo>
                        <a:cubicBezTo>
                          <a:pt x="-631" y="65706"/>
                          <a:pt x="57724" y="-709"/>
                          <a:pt x="124948" y="0"/>
                        </a:cubicBezTo>
                        <a:cubicBezTo>
                          <a:pt x="310258" y="-7597"/>
                          <a:pt x="422965" y="41057"/>
                          <a:pt x="588000" y="0"/>
                        </a:cubicBezTo>
                        <a:cubicBezTo>
                          <a:pt x="753035" y="-41057"/>
                          <a:pt x="877255" y="20467"/>
                          <a:pt x="1128227" y="0"/>
                        </a:cubicBezTo>
                        <a:cubicBezTo>
                          <a:pt x="1379199" y="-20467"/>
                          <a:pt x="1412547" y="4932"/>
                          <a:pt x="1565553" y="0"/>
                        </a:cubicBezTo>
                        <a:cubicBezTo>
                          <a:pt x="1718559" y="-4932"/>
                          <a:pt x="1955038" y="59427"/>
                          <a:pt x="2131505" y="0"/>
                        </a:cubicBezTo>
                        <a:cubicBezTo>
                          <a:pt x="2307972" y="-59427"/>
                          <a:pt x="2482560" y="23140"/>
                          <a:pt x="2697457" y="0"/>
                        </a:cubicBezTo>
                        <a:cubicBezTo>
                          <a:pt x="2756282" y="9708"/>
                          <a:pt x="2822495" y="52237"/>
                          <a:pt x="2822405" y="124948"/>
                        </a:cubicBezTo>
                        <a:cubicBezTo>
                          <a:pt x="2876266" y="254721"/>
                          <a:pt x="2811485" y="440513"/>
                          <a:pt x="2822405" y="624723"/>
                        </a:cubicBezTo>
                        <a:cubicBezTo>
                          <a:pt x="2830056" y="693528"/>
                          <a:pt x="2766869" y="747816"/>
                          <a:pt x="2697457" y="749671"/>
                        </a:cubicBezTo>
                        <a:cubicBezTo>
                          <a:pt x="2501810" y="758330"/>
                          <a:pt x="2298527" y="706013"/>
                          <a:pt x="2131505" y="749671"/>
                        </a:cubicBezTo>
                        <a:cubicBezTo>
                          <a:pt x="1964483" y="793329"/>
                          <a:pt x="1689495" y="713337"/>
                          <a:pt x="1565553" y="749671"/>
                        </a:cubicBezTo>
                        <a:cubicBezTo>
                          <a:pt x="1441611" y="786005"/>
                          <a:pt x="1345929" y="719672"/>
                          <a:pt x="1128227" y="749671"/>
                        </a:cubicBezTo>
                        <a:cubicBezTo>
                          <a:pt x="910525" y="779670"/>
                          <a:pt x="839759" y="703357"/>
                          <a:pt x="690900" y="749671"/>
                        </a:cubicBezTo>
                        <a:cubicBezTo>
                          <a:pt x="542041" y="795985"/>
                          <a:pt x="406307" y="742370"/>
                          <a:pt x="124948" y="749671"/>
                        </a:cubicBezTo>
                        <a:cubicBezTo>
                          <a:pt x="45845" y="747688"/>
                          <a:pt x="3191" y="694553"/>
                          <a:pt x="0" y="624723"/>
                        </a:cubicBezTo>
                        <a:cubicBezTo>
                          <a:pt x="-34645" y="504342"/>
                          <a:pt x="2443" y="323546"/>
                          <a:pt x="0" y="124948"/>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ekstvak 4">
            <a:extLst>
              <a:ext uri="{FF2B5EF4-FFF2-40B4-BE49-F238E27FC236}">
                <a16:creationId xmlns:a16="http://schemas.microsoft.com/office/drawing/2014/main" id="{0EC30AAF-356E-2167-7449-C6BDFEBA6E54}"/>
              </a:ext>
            </a:extLst>
          </p:cNvPr>
          <p:cNvSpPr txBox="1"/>
          <p:nvPr/>
        </p:nvSpPr>
        <p:spPr>
          <a:xfrm>
            <a:off x="5180701" y="4075850"/>
            <a:ext cx="202552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a:latin typeface="Karla"/>
              </a:rPr>
              <a:t>Inleveren flessen</a:t>
            </a:r>
          </a:p>
        </p:txBody>
      </p:sp>
      <p:sp>
        <p:nvSpPr>
          <p:cNvPr id="6" name="Tekstvak 5">
            <a:extLst>
              <a:ext uri="{FF2B5EF4-FFF2-40B4-BE49-F238E27FC236}">
                <a16:creationId xmlns:a16="http://schemas.microsoft.com/office/drawing/2014/main" id="{31120273-5F0A-1EA9-EAF8-294155D8EEA5}"/>
              </a:ext>
            </a:extLst>
          </p:cNvPr>
          <p:cNvSpPr txBox="1"/>
          <p:nvPr/>
        </p:nvSpPr>
        <p:spPr>
          <a:xfrm>
            <a:off x="9011251" y="4127952"/>
            <a:ext cx="200364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a:latin typeface="Karla"/>
              </a:rPr>
              <a:t>Gebruiksgemak  </a:t>
            </a:r>
          </a:p>
        </p:txBody>
      </p:sp>
      <p:sp>
        <p:nvSpPr>
          <p:cNvPr id="15" name="Pijl: rechts 14">
            <a:extLst>
              <a:ext uri="{FF2B5EF4-FFF2-40B4-BE49-F238E27FC236}">
                <a16:creationId xmlns:a16="http://schemas.microsoft.com/office/drawing/2014/main" id="{5DCF0597-8446-194F-3E4A-B8D5EF59C40D}"/>
              </a:ext>
            </a:extLst>
          </p:cNvPr>
          <p:cNvSpPr/>
          <p:nvPr/>
        </p:nvSpPr>
        <p:spPr>
          <a:xfrm>
            <a:off x="3925074" y="4054856"/>
            <a:ext cx="647236" cy="418962"/>
          </a:xfrm>
          <a:prstGeom prst="rightArrow">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Pijl: rechts 15">
            <a:extLst>
              <a:ext uri="{FF2B5EF4-FFF2-40B4-BE49-F238E27FC236}">
                <a16:creationId xmlns:a16="http://schemas.microsoft.com/office/drawing/2014/main" id="{1DE0EE03-8CC5-0EB9-73FC-CE9570F02C31}"/>
              </a:ext>
            </a:extLst>
          </p:cNvPr>
          <p:cNvSpPr/>
          <p:nvPr/>
        </p:nvSpPr>
        <p:spPr>
          <a:xfrm>
            <a:off x="7753965" y="4086343"/>
            <a:ext cx="596856" cy="418962"/>
          </a:xfrm>
          <a:prstGeom prst="rightArrow">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7" name="Afbeelding 16">
            <a:extLst>
              <a:ext uri="{FF2B5EF4-FFF2-40B4-BE49-F238E27FC236}">
                <a16:creationId xmlns:a16="http://schemas.microsoft.com/office/drawing/2014/main" id="{6399F38A-3894-FC32-2DF5-DEA0E228A95A}"/>
              </a:ext>
            </a:extLst>
          </p:cNvPr>
          <p:cNvPicPr>
            <a:picLocks noChangeAspect="1"/>
          </p:cNvPicPr>
          <p:nvPr/>
        </p:nvPicPr>
        <p:blipFill>
          <a:blip r:embed="rId3"/>
          <a:stretch>
            <a:fillRect/>
          </a:stretch>
        </p:blipFill>
        <p:spPr>
          <a:xfrm rot="-1620000">
            <a:off x="1146818" y="1163428"/>
            <a:ext cx="981075" cy="1533525"/>
          </a:xfrm>
          <a:prstGeom prst="rect">
            <a:avLst/>
          </a:prstGeom>
        </p:spPr>
      </p:pic>
      <p:pic>
        <p:nvPicPr>
          <p:cNvPr id="18" name="Afbeelding 17" descr="Afbeelding met Container, bak&#10;&#10;Door AI gegenereerde inhoud is mogelijk onjuist.">
            <a:extLst>
              <a:ext uri="{FF2B5EF4-FFF2-40B4-BE49-F238E27FC236}">
                <a16:creationId xmlns:a16="http://schemas.microsoft.com/office/drawing/2014/main" id="{DD3888C5-4C2F-AC1E-14B9-F8D561A546AD}"/>
              </a:ext>
            </a:extLst>
          </p:cNvPr>
          <p:cNvPicPr>
            <a:picLocks noChangeAspect="1"/>
          </p:cNvPicPr>
          <p:nvPr/>
        </p:nvPicPr>
        <p:blipFill>
          <a:blip r:embed="rId4"/>
          <a:stretch>
            <a:fillRect/>
          </a:stretch>
        </p:blipFill>
        <p:spPr>
          <a:xfrm rot="1380000">
            <a:off x="9703007" y="818453"/>
            <a:ext cx="914007" cy="1796683"/>
          </a:xfrm>
          <a:prstGeom prst="rect">
            <a:avLst/>
          </a:prstGeom>
        </p:spPr>
      </p:pic>
      <p:pic>
        <p:nvPicPr>
          <p:cNvPr id="19" name="Afbeelding 18">
            <a:extLst>
              <a:ext uri="{FF2B5EF4-FFF2-40B4-BE49-F238E27FC236}">
                <a16:creationId xmlns:a16="http://schemas.microsoft.com/office/drawing/2014/main" id="{F3CED4EC-4A6D-089D-4050-96880CFDBBFC}"/>
              </a:ext>
            </a:extLst>
          </p:cNvPr>
          <p:cNvPicPr>
            <a:picLocks noChangeAspect="1"/>
          </p:cNvPicPr>
          <p:nvPr/>
        </p:nvPicPr>
        <p:blipFill>
          <a:blip r:embed="rId5"/>
          <a:stretch>
            <a:fillRect/>
          </a:stretch>
        </p:blipFill>
        <p:spPr>
          <a:xfrm rot="780000">
            <a:off x="6872817" y="4290946"/>
            <a:ext cx="659587" cy="1665932"/>
          </a:xfrm>
          <a:prstGeom prst="rect">
            <a:avLst/>
          </a:prstGeom>
        </p:spPr>
      </p:pic>
      <p:pic>
        <p:nvPicPr>
          <p:cNvPr id="20" name="Afbeelding 19">
            <a:extLst>
              <a:ext uri="{FF2B5EF4-FFF2-40B4-BE49-F238E27FC236}">
                <a16:creationId xmlns:a16="http://schemas.microsoft.com/office/drawing/2014/main" id="{E5245F42-C1D6-1528-720F-BC2A2A125EA7}"/>
              </a:ext>
            </a:extLst>
          </p:cNvPr>
          <p:cNvPicPr>
            <a:picLocks noChangeAspect="1"/>
          </p:cNvPicPr>
          <p:nvPr/>
        </p:nvPicPr>
        <p:blipFill>
          <a:blip r:embed="rId5"/>
          <a:stretch>
            <a:fillRect/>
          </a:stretch>
        </p:blipFill>
        <p:spPr>
          <a:xfrm rot="-780000">
            <a:off x="5613312" y="5178896"/>
            <a:ext cx="659587" cy="1665932"/>
          </a:xfrm>
          <a:prstGeom prst="rect">
            <a:avLst/>
          </a:prstGeom>
        </p:spPr>
      </p:pic>
    </p:spTree>
    <p:extLst>
      <p:ext uri="{BB962C8B-B14F-4D97-AF65-F5344CB8AC3E}">
        <p14:creationId xmlns:p14="http://schemas.microsoft.com/office/powerpoint/2010/main" val="878586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2E4FF"/>
        </a:solidFill>
        <a:effectLst/>
      </p:bgPr>
    </p:bg>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67961642-F3F8-4810-385D-9D74E7D6D53A}"/>
              </a:ext>
            </a:extLst>
          </p:cNvPr>
          <p:cNvSpPr/>
          <p:nvPr/>
        </p:nvSpPr>
        <p:spPr>
          <a:xfrm>
            <a:off x="6179820" y="1452880"/>
            <a:ext cx="5806536" cy="4696326"/>
          </a:xfrm>
          <a:custGeom>
            <a:avLst/>
            <a:gdLst>
              <a:gd name="connsiteX0" fmla="*/ 0 w 5806536"/>
              <a:gd name="connsiteY0" fmla="*/ 0 h 4696326"/>
              <a:gd name="connsiteX1" fmla="*/ 703236 w 5806536"/>
              <a:gd name="connsiteY1" fmla="*/ 0 h 4696326"/>
              <a:gd name="connsiteX2" fmla="*/ 1406472 w 5806536"/>
              <a:gd name="connsiteY2" fmla="*/ 0 h 4696326"/>
              <a:gd name="connsiteX3" fmla="*/ 2109708 w 5806536"/>
              <a:gd name="connsiteY3" fmla="*/ 0 h 4696326"/>
              <a:gd name="connsiteX4" fmla="*/ 2754879 w 5806536"/>
              <a:gd name="connsiteY4" fmla="*/ 0 h 4696326"/>
              <a:gd name="connsiteX5" fmla="*/ 3458115 w 5806536"/>
              <a:gd name="connsiteY5" fmla="*/ 0 h 4696326"/>
              <a:gd name="connsiteX6" fmla="*/ 4045220 w 5806536"/>
              <a:gd name="connsiteY6" fmla="*/ 0 h 4696326"/>
              <a:gd name="connsiteX7" fmla="*/ 4632325 w 5806536"/>
              <a:gd name="connsiteY7" fmla="*/ 0 h 4696326"/>
              <a:gd name="connsiteX8" fmla="*/ 5219431 w 5806536"/>
              <a:gd name="connsiteY8" fmla="*/ 0 h 4696326"/>
              <a:gd name="connsiteX9" fmla="*/ 5806536 w 5806536"/>
              <a:gd name="connsiteY9" fmla="*/ 0 h 4696326"/>
              <a:gd name="connsiteX10" fmla="*/ 5806536 w 5806536"/>
              <a:gd name="connsiteY10" fmla="*/ 623940 h 4696326"/>
              <a:gd name="connsiteX11" fmla="*/ 5806536 w 5806536"/>
              <a:gd name="connsiteY11" fmla="*/ 1200918 h 4696326"/>
              <a:gd name="connsiteX12" fmla="*/ 5806536 w 5806536"/>
              <a:gd name="connsiteY12" fmla="*/ 1730932 h 4696326"/>
              <a:gd name="connsiteX13" fmla="*/ 5806536 w 5806536"/>
              <a:gd name="connsiteY13" fmla="*/ 2495762 h 4696326"/>
              <a:gd name="connsiteX14" fmla="*/ 5806536 w 5806536"/>
              <a:gd name="connsiteY14" fmla="*/ 3213629 h 4696326"/>
              <a:gd name="connsiteX15" fmla="*/ 5806536 w 5806536"/>
              <a:gd name="connsiteY15" fmla="*/ 3837569 h 4696326"/>
              <a:gd name="connsiteX16" fmla="*/ 5806536 w 5806536"/>
              <a:gd name="connsiteY16" fmla="*/ 4696326 h 4696326"/>
              <a:gd name="connsiteX17" fmla="*/ 5161365 w 5806536"/>
              <a:gd name="connsiteY17" fmla="*/ 4696326 h 4696326"/>
              <a:gd name="connsiteX18" fmla="*/ 4690391 w 5806536"/>
              <a:gd name="connsiteY18" fmla="*/ 4696326 h 4696326"/>
              <a:gd name="connsiteX19" fmla="*/ 3929089 w 5806536"/>
              <a:gd name="connsiteY19" fmla="*/ 4696326 h 4696326"/>
              <a:gd name="connsiteX20" fmla="*/ 3458115 w 5806536"/>
              <a:gd name="connsiteY20" fmla="*/ 4696326 h 4696326"/>
              <a:gd name="connsiteX21" fmla="*/ 2812944 w 5806536"/>
              <a:gd name="connsiteY21" fmla="*/ 4696326 h 4696326"/>
              <a:gd name="connsiteX22" fmla="*/ 2167773 w 5806536"/>
              <a:gd name="connsiteY22" fmla="*/ 4696326 h 4696326"/>
              <a:gd name="connsiteX23" fmla="*/ 1522603 w 5806536"/>
              <a:gd name="connsiteY23" fmla="*/ 4696326 h 4696326"/>
              <a:gd name="connsiteX24" fmla="*/ 761301 w 5806536"/>
              <a:gd name="connsiteY24" fmla="*/ 4696326 h 4696326"/>
              <a:gd name="connsiteX25" fmla="*/ 0 w 5806536"/>
              <a:gd name="connsiteY25" fmla="*/ 4696326 h 4696326"/>
              <a:gd name="connsiteX26" fmla="*/ 0 w 5806536"/>
              <a:gd name="connsiteY26" fmla="*/ 4072386 h 4696326"/>
              <a:gd name="connsiteX27" fmla="*/ 0 w 5806536"/>
              <a:gd name="connsiteY27" fmla="*/ 3354519 h 4696326"/>
              <a:gd name="connsiteX28" fmla="*/ 0 w 5806536"/>
              <a:gd name="connsiteY28" fmla="*/ 2636652 h 4696326"/>
              <a:gd name="connsiteX29" fmla="*/ 0 w 5806536"/>
              <a:gd name="connsiteY29" fmla="*/ 1965748 h 4696326"/>
              <a:gd name="connsiteX30" fmla="*/ 0 w 5806536"/>
              <a:gd name="connsiteY30" fmla="*/ 1341807 h 4696326"/>
              <a:gd name="connsiteX31" fmla="*/ 0 w 5806536"/>
              <a:gd name="connsiteY31" fmla="*/ 717867 h 4696326"/>
              <a:gd name="connsiteX32" fmla="*/ 0 w 5806536"/>
              <a:gd name="connsiteY32" fmla="*/ 0 h 4696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806536" h="4696326" fill="none" extrusionOk="0">
                <a:moveTo>
                  <a:pt x="0" y="0"/>
                </a:moveTo>
                <a:cubicBezTo>
                  <a:pt x="153864" y="-9871"/>
                  <a:pt x="449120" y="-7416"/>
                  <a:pt x="703236" y="0"/>
                </a:cubicBezTo>
                <a:cubicBezTo>
                  <a:pt x="957352" y="7416"/>
                  <a:pt x="1091104" y="25361"/>
                  <a:pt x="1406472" y="0"/>
                </a:cubicBezTo>
                <a:cubicBezTo>
                  <a:pt x="1721840" y="-25361"/>
                  <a:pt x="1811095" y="29204"/>
                  <a:pt x="2109708" y="0"/>
                </a:cubicBezTo>
                <a:cubicBezTo>
                  <a:pt x="2408321" y="-29204"/>
                  <a:pt x="2557580" y="-19355"/>
                  <a:pt x="2754879" y="0"/>
                </a:cubicBezTo>
                <a:cubicBezTo>
                  <a:pt x="2952178" y="19355"/>
                  <a:pt x="3155757" y="-30706"/>
                  <a:pt x="3458115" y="0"/>
                </a:cubicBezTo>
                <a:cubicBezTo>
                  <a:pt x="3760473" y="30706"/>
                  <a:pt x="3882020" y="-27155"/>
                  <a:pt x="4045220" y="0"/>
                </a:cubicBezTo>
                <a:cubicBezTo>
                  <a:pt x="4208421" y="27155"/>
                  <a:pt x="4433443" y="14586"/>
                  <a:pt x="4632325" y="0"/>
                </a:cubicBezTo>
                <a:cubicBezTo>
                  <a:pt x="4831207" y="-14586"/>
                  <a:pt x="5072363" y="-15396"/>
                  <a:pt x="5219431" y="0"/>
                </a:cubicBezTo>
                <a:cubicBezTo>
                  <a:pt x="5366499" y="15396"/>
                  <a:pt x="5551739" y="-25849"/>
                  <a:pt x="5806536" y="0"/>
                </a:cubicBezTo>
                <a:cubicBezTo>
                  <a:pt x="5835396" y="172923"/>
                  <a:pt x="5791353" y="396673"/>
                  <a:pt x="5806536" y="623940"/>
                </a:cubicBezTo>
                <a:cubicBezTo>
                  <a:pt x="5821719" y="851207"/>
                  <a:pt x="5798638" y="1057071"/>
                  <a:pt x="5806536" y="1200918"/>
                </a:cubicBezTo>
                <a:cubicBezTo>
                  <a:pt x="5814434" y="1344765"/>
                  <a:pt x="5801200" y="1552432"/>
                  <a:pt x="5806536" y="1730932"/>
                </a:cubicBezTo>
                <a:cubicBezTo>
                  <a:pt x="5811872" y="1909432"/>
                  <a:pt x="5776063" y="2143977"/>
                  <a:pt x="5806536" y="2495762"/>
                </a:cubicBezTo>
                <a:cubicBezTo>
                  <a:pt x="5837010" y="2847547"/>
                  <a:pt x="5781792" y="3055614"/>
                  <a:pt x="5806536" y="3213629"/>
                </a:cubicBezTo>
                <a:cubicBezTo>
                  <a:pt x="5831280" y="3371644"/>
                  <a:pt x="5792720" y="3688578"/>
                  <a:pt x="5806536" y="3837569"/>
                </a:cubicBezTo>
                <a:cubicBezTo>
                  <a:pt x="5820352" y="3986560"/>
                  <a:pt x="5783305" y="4499425"/>
                  <a:pt x="5806536" y="4696326"/>
                </a:cubicBezTo>
                <a:cubicBezTo>
                  <a:pt x="5662782" y="4695757"/>
                  <a:pt x="5335295" y="4706090"/>
                  <a:pt x="5161365" y="4696326"/>
                </a:cubicBezTo>
                <a:cubicBezTo>
                  <a:pt x="4987435" y="4686562"/>
                  <a:pt x="4925420" y="4682681"/>
                  <a:pt x="4690391" y="4696326"/>
                </a:cubicBezTo>
                <a:cubicBezTo>
                  <a:pt x="4455362" y="4709971"/>
                  <a:pt x="4106906" y="4708100"/>
                  <a:pt x="3929089" y="4696326"/>
                </a:cubicBezTo>
                <a:cubicBezTo>
                  <a:pt x="3751272" y="4684552"/>
                  <a:pt x="3601174" y="4684050"/>
                  <a:pt x="3458115" y="4696326"/>
                </a:cubicBezTo>
                <a:cubicBezTo>
                  <a:pt x="3315056" y="4708602"/>
                  <a:pt x="2944584" y="4672213"/>
                  <a:pt x="2812944" y="4696326"/>
                </a:cubicBezTo>
                <a:cubicBezTo>
                  <a:pt x="2681304" y="4720439"/>
                  <a:pt x="2306074" y="4716457"/>
                  <a:pt x="2167773" y="4696326"/>
                </a:cubicBezTo>
                <a:cubicBezTo>
                  <a:pt x="2029472" y="4676195"/>
                  <a:pt x="1779555" y="4710041"/>
                  <a:pt x="1522603" y="4696326"/>
                </a:cubicBezTo>
                <a:cubicBezTo>
                  <a:pt x="1265651" y="4682612"/>
                  <a:pt x="1000886" y="4681096"/>
                  <a:pt x="761301" y="4696326"/>
                </a:cubicBezTo>
                <a:cubicBezTo>
                  <a:pt x="521716" y="4711556"/>
                  <a:pt x="239432" y="4725412"/>
                  <a:pt x="0" y="4696326"/>
                </a:cubicBezTo>
                <a:cubicBezTo>
                  <a:pt x="-20358" y="4455405"/>
                  <a:pt x="5346" y="4246506"/>
                  <a:pt x="0" y="4072386"/>
                </a:cubicBezTo>
                <a:cubicBezTo>
                  <a:pt x="-5346" y="3898266"/>
                  <a:pt x="-28474" y="3620883"/>
                  <a:pt x="0" y="3354519"/>
                </a:cubicBezTo>
                <a:cubicBezTo>
                  <a:pt x="28474" y="3088155"/>
                  <a:pt x="-27567" y="2815707"/>
                  <a:pt x="0" y="2636652"/>
                </a:cubicBezTo>
                <a:cubicBezTo>
                  <a:pt x="27567" y="2457597"/>
                  <a:pt x="-11728" y="2148146"/>
                  <a:pt x="0" y="1965748"/>
                </a:cubicBezTo>
                <a:cubicBezTo>
                  <a:pt x="11728" y="1783350"/>
                  <a:pt x="-11314" y="1488691"/>
                  <a:pt x="0" y="1341807"/>
                </a:cubicBezTo>
                <a:cubicBezTo>
                  <a:pt x="11314" y="1194923"/>
                  <a:pt x="-25350" y="1012957"/>
                  <a:pt x="0" y="717867"/>
                </a:cubicBezTo>
                <a:cubicBezTo>
                  <a:pt x="25350" y="422777"/>
                  <a:pt x="-12241" y="287256"/>
                  <a:pt x="0" y="0"/>
                </a:cubicBezTo>
                <a:close/>
              </a:path>
              <a:path w="5806536" h="4696326" stroke="0" extrusionOk="0">
                <a:moveTo>
                  <a:pt x="0" y="0"/>
                </a:moveTo>
                <a:cubicBezTo>
                  <a:pt x="232527" y="1044"/>
                  <a:pt x="314841" y="115"/>
                  <a:pt x="529040" y="0"/>
                </a:cubicBezTo>
                <a:cubicBezTo>
                  <a:pt x="743239" y="-115"/>
                  <a:pt x="795660" y="-22655"/>
                  <a:pt x="1058080" y="0"/>
                </a:cubicBezTo>
                <a:cubicBezTo>
                  <a:pt x="1320500" y="22655"/>
                  <a:pt x="1335425" y="23244"/>
                  <a:pt x="1529054" y="0"/>
                </a:cubicBezTo>
                <a:cubicBezTo>
                  <a:pt x="1722683" y="-23244"/>
                  <a:pt x="1857331" y="9051"/>
                  <a:pt x="2174225" y="0"/>
                </a:cubicBezTo>
                <a:cubicBezTo>
                  <a:pt x="2491119" y="-9051"/>
                  <a:pt x="2536778" y="23681"/>
                  <a:pt x="2761330" y="0"/>
                </a:cubicBezTo>
                <a:cubicBezTo>
                  <a:pt x="2985882" y="-23681"/>
                  <a:pt x="3145023" y="25435"/>
                  <a:pt x="3464566" y="0"/>
                </a:cubicBezTo>
                <a:cubicBezTo>
                  <a:pt x="3784109" y="-25435"/>
                  <a:pt x="4014730" y="-27280"/>
                  <a:pt x="4225868" y="0"/>
                </a:cubicBezTo>
                <a:cubicBezTo>
                  <a:pt x="4437006" y="27280"/>
                  <a:pt x="4556171" y="14701"/>
                  <a:pt x="4812973" y="0"/>
                </a:cubicBezTo>
                <a:cubicBezTo>
                  <a:pt x="5069775" y="-14701"/>
                  <a:pt x="5342237" y="25809"/>
                  <a:pt x="5806536" y="0"/>
                </a:cubicBezTo>
                <a:cubicBezTo>
                  <a:pt x="5833097" y="150551"/>
                  <a:pt x="5810513" y="483200"/>
                  <a:pt x="5806536" y="717867"/>
                </a:cubicBezTo>
                <a:cubicBezTo>
                  <a:pt x="5802559" y="952534"/>
                  <a:pt x="5826316" y="1254243"/>
                  <a:pt x="5806536" y="1435734"/>
                </a:cubicBezTo>
                <a:cubicBezTo>
                  <a:pt x="5786756" y="1617225"/>
                  <a:pt x="5786913" y="1870607"/>
                  <a:pt x="5806536" y="2012711"/>
                </a:cubicBezTo>
                <a:cubicBezTo>
                  <a:pt x="5826159" y="2154815"/>
                  <a:pt x="5826827" y="2389519"/>
                  <a:pt x="5806536" y="2636652"/>
                </a:cubicBezTo>
                <a:cubicBezTo>
                  <a:pt x="5786245" y="2883785"/>
                  <a:pt x="5799430" y="3080418"/>
                  <a:pt x="5806536" y="3354519"/>
                </a:cubicBezTo>
                <a:cubicBezTo>
                  <a:pt x="5813642" y="3628620"/>
                  <a:pt x="5826622" y="3650888"/>
                  <a:pt x="5806536" y="3884533"/>
                </a:cubicBezTo>
                <a:cubicBezTo>
                  <a:pt x="5786450" y="4118178"/>
                  <a:pt x="5769168" y="4391763"/>
                  <a:pt x="5806536" y="4696326"/>
                </a:cubicBezTo>
                <a:cubicBezTo>
                  <a:pt x="5659883" y="4713214"/>
                  <a:pt x="5349885" y="4681932"/>
                  <a:pt x="5219431" y="4696326"/>
                </a:cubicBezTo>
                <a:cubicBezTo>
                  <a:pt x="5088977" y="4710720"/>
                  <a:pt x="4918700" y="4683328"/>
                  <a:pt x="4748456" y="4696326"/>
                </a:cubicBezTo>
                <a:cubicBezTo>
                  <a:pt x="4578213" y="4709324"/>
                  <a:pt x="4454577" y="4705404"/>
                  <a:pt x="4277482" y="4696326"/>
                </a:cubicBezTo>
                <a:cubicBezTo>
                  <a:pt x="4100387" y="4687248"/>
                  <a:pt x="3805566" y="4723352"/>
                  <a:pt x="3632311" y="4696326"/>
                </a:cubicBezTo>
                <a:cubicBezTo>
                  <a:pt x="3459056" y="4669300"/>
                  <a:pt x="3174043" y="4694140"/>
                  <a:pt x="3045206" y="4696326"/>
                </a:cubicBezTo>
                <a:cubicBezTo>
                  <a:pt x="2916370" y="4698512"/>
                  <a:pt x="2634329" y="4710807"/>
                  <a:pt x="2516166" y="4696326"/>
                </a:cubicBezTo>
                <a:cubicBezTo>
                  <a:pt x="2398003" y="4681845"/>
                  <a:pt x="2216349" y="4702531"/>
                  <a:pt x="1929060" y="4696326"/>
                </a:cubicBezTo>
                <a:cubicBezTo>
                  <a:pt x="1641771" y="4690121"/>
                  <a:pt x="1392406" y="4715386"/>
                  <a:pt x="1225824" y="4696326"/>
                </a:cubicBezTo>
                <a:cubicBezTo>
                  <a:pt x="1059242" y="4677266"/>
                  <a:pt x="831098" y="4720420"/>
                  <a:pt x="638719" y="4696326"/>
                </a:cubicBezTo>
                <a:cubicBezTo>
                  <a:pt x="446340" y="4672232"/>
                  <a:pt x="170642" y="4679668"/>
                  <a:pt x="0" y="4696326"/>
                </a:cubicBezTo>
                <a:cubicBezTo>
                  <a:pt x="-7545" y="4556164"/>
                  <a:pt x="-15282" y="4392214"/>
                  <a:pt x="0" y="4166312"/>
                </a:cubicBezTo>
                <a:cubicBezTo>
                  <a:pt x="15282" y="3940410"/>
                  <a:pt x="23171" y="3770263"/>
                  <a:pt x="0" y="3495408"/>
                </a:cubicBezTo>
                <a:cubicBezTo>
                  <a:pt x="-23171" y="3220553"/>
                  <a:pt x="-30027" y="3023783"/>
                  <a:pt x="0" y="2871468"/>
                </a:cubicBezTo>
                <a:cubicBezTo>
                  <a:pt x="30027" y="2719153"/>
                  <a:pt x="-19796" y="2412063"/>
                  <a:pt x="0" y="2106638"/>
                </a:cubicBezTo>
                <a:cubicBezTo>
                  <a:pt x="19796" y="1801213"/>
                  <a:pt x="8194" y="1650543"/>
                  <a:pt x="0" y="1482697"/>
                </a:cubicBezTo>
                <a:cubicBezTo>
                  <a:pt x="-8194" y="1314851"/>
                  <a:pt x="-16594" y="1066818"/>
                  <a:pt x="0" y="952683"/>
                </a:cubicBezTo>
                <a:cubicBezTo>
                  <a:pt x="16594" y="838548"/>
                  <a:pt x="46518" y="307733"/>
                  <a:pt x="0" y="0"/>
                </a:cubicBezTo>
                <a:close/>
              </a:path>
            </a:pathLst>
          </a:custGeom>
          <a:solidFill>
            <a:schemeClr val="bg1"/>
          </a:solidFill>
          <a:ln w="76200">
            <a:solidFill>
              <a:schemeClr val="bg1"/>
            </a:solidFill>
            <a:extLst>
              <a:ext uri="{C807C97D-BFC1-408E-A445-0C87EB9F89A2}">
                <ask:lineSketchStyleProps xmlns:ask="http://schemas.microsoft.com/office/drawing/2018/sketchyshapes" sd="221368493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a:extLst>
              <a:ext uri="{FF2B5EF4-FFF2-40B4-BE49-F238E27FC236}">
                <a16:creationId xmlns:a16="http://schemas.microsoft.com/office/drawing/2014/main" id="{FE7D67B7-5777-A4A7-381E-74825A78DC86}"/>
              </a:ext>
            </a:extLst>
          </p:cNvPr>
          <p:cNvSpPr/>
          <p:nvPr/>
        </p:nvSpPr>
        <p:spPr>
          <a:xfrm>
            <a:off x="205644" y="1452880"/>
            <a:ext cx="5806536" cy="4696326"/>
          </a:xfrm>
          <a:custGeom>
            <a:avLst/>
            <a:gdLst>
              <a:gd name="connsiteX0" fmla="*/ 0 w 5806536"/>
              <a:gd name="connsiteY0" fmla="*/ 0 h 4696326"/>
              <a:gd name="connsiteX1" fmla="*/ 703236 w 5806536"/>
              <a:gd name="connsiteY1" fmla="*/ 0 h 4696326"/>
              <a:gd name="connsiteX2" fmla="*/ 1406472 w 5806536"/>
              <a:gd name="connsiteY2" fmla="*/ 0 h 4696326"/>
              <a:gd name="connsiteX3" fmla="*/ 2109708 w 5806536"/>
              <a:gd name="connsiteY3" fmla="*/ 0 h 4696326"/>
              <a:gd name="connsiteX4" fmla="*/ 2754879 w 5806536"/>
              <a:gd name="connsiteY4" fmla="*/ 0 h 4696326"/>
              <a:gd name="connsiteX5" fmla="*/ 3458115 w 5806536"/>
              <a:gd name="connsiteY5" fmla="*/ 0 h 4696326"/>
              <a:gd name="connsiteX6" fmla="*/ 4045220 w 5806536"/>
              <a:gd name="connsiteY6" fmla="*/ 0 h 4696326"/>
              <a:gd name="connsiteX7" fmla="*/ 4632325 w 5806536"/>
              <a:gd name="connsiteY7" fmla="*/ 0 h 4696326"/>
              <a:gd name="connsiteX8" fmla="*/ 5219431 w 5806536"/>
              <a:gd name="connsiteY8" fmla="*/ 0 h 4696326"/>
              <a:gd name="connsiteX9" fmla="*/ 5806536 w 5806536"/>
              <a:gd name="connsiteY9" fmla="*/ 0 h 4696326"/>
              <a:gd name="connsiteX10" fmla="*/ 5806536 w 5806536"/>
              <a:gd name="connsiteY10" fmla="*/ 623940 h 4696326"/>
              <a:gd name="connsiteX11" fmla="*/ 5806536 w 5806536"/>
              <a:gd name="connsiteY11" fmla="*/ 1200918 h 4696326"/>
              <a:gd name="connsiteX12" fmla="*/ 5806536 w 5806536"/>
              <a:gd name="connsiteY12" fmla="*/ 1730932 h 4696326"/>
              <a:gd name="connsiteX13" fmla="*/ 5806536 w 5806536"/>
              <a:gd name="connsiteY13" fmla="*/ 2495762 h 4696326"/>
              <a:gd name="connsiteX14" fmla="*/ 5806536 w 5806536"/>
              <a:gd name="connsiteY14" fmla="*/ 3213629 h 4696326"/>
              <a:gd name="connsiteX15" fmla="*/ 5806536 w 5806536"/>
              <a:gd name="connsiteY15" fmla="*/ 3837569 h 4696326"/>
              <a:gd name="connsiteX16" fmla="*/ 5806536 w 5806536"/>
              <a:gd name="connsiteY16" fmla="*/ 4696326 h 4696326"/>
              <a:gd name="connsiteX17" fmla="*/ 5161365 w 5806536"/>
              <a:gd name="connsiteY17" fmla="*/ 4696326 h 4696326"/>
              <a:gd name="connsiteX18" fmla="*/ 4690391 w 5806536"/>
              <a:gd name="connsiteY18" fmla="*/ 4696326 h 4696326"/>
              <a:gd name="connsiteX19" fmla="*/ 3929089 w 5806536"/>
              <a:gd name="connsiteY19" fmla="*/ 4696326 h 4696326"/>
              <a:gd name="connsiteX20" fmla="*/ 3458115 w 5806536"/>
              <a:gd name="connsiteY20" fmla="*/ 4696326 h 4696326"/>
              <a:gd name="connsiteX21" fmla="*/ 2812944 w 5806536"/>
              <a:gd name="connsiteY21" fmla="*/ 4696326 h 4696326"/>
              <a:gd name="connsiteX22" fmla="*/ 2167773 w 5806536"/>
              <a:gd name="connsiteY22" fmla="*/ 4696326 h 4696326"/>
              <a:gd name="connsiteX23" fmla="*/ 1522603 w 5806536"/>
              <a:gd name="connsiteY23" fmla="*/ 4696326 h 4696326"/>
              <a:gd name="connsiteX24" fmla="*/ 761301 w 5806536"/>
              <a:gd name="connsiteY24" fmla="*/ 4696326 h 4696326"/>
              <a:gd name="connsiteX25" fmla="*/ 0 w 5806536"/>
              <a:gd name="connsiteY25" fmla="*/ 4696326 h 4696326"/>
              <a:gd name="connsiteX26" fmla="*/ 0 w 5806536"/>
              <a:gd name="connsiteY26" fmla="*/ 4072386 h 4696326"/>
              <a:gd name="connsiteX27" fmla="*/ 0 w 5806536"/>
              <a:gd name="connsiteY27" fmla="*/ 3354519 h 4696326"/>
              <a:gd name="connsiteX28" fmla="*/ 0 w 5806536"/>
              <a:gd name="connsiteY28" fmla="*/ 2636652 h 4696326"/>
              <a:gd name="connsiteX29" fmla="*/ 0 w 5806536"/>
              <a:gd name="connsiteY29" fmla="*/ 1965748 h 4696326"/>
              <a:gd name="connsiteX30" fmla="*/ 0 w 5806536"/>
              <a:gd name="connsiteY30" fmla="*/ 1341807 h 4696326"/>
              <a:gd name="connsiteX31" fmla="*/ 0 w 5806536"/>
              <a:gd name="connsiteY31" fmla="*/ 717867 h 4696326"/>
              <a:gd name="connsiteX32" fmla="*/ 0 w 5806536"/>
              <a:gd name="connsiteY32" fmla="*/ 0 h 4696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806536" h="4696326" fill="none" extrusionOk="0">
                <a:moveTo>
                  <a:pt x="0" y="0"/>
                </a:moveTo>
                <a:cubicBezTo>
                  <a:pt x="153864" y="-9871"/>
                  <a:pt x="449120" y="-7416"/>
                  <a:pt x="703236" y="0"/>
                </a:cubicBezTo>
                <a:cubicBezTo>
                  <a:pt x="957352" y="7416"/>
                  <a:pt x="1091104" y="25361"/>
                  <a:pt x="1406472" y="0"/>
                </a:cubicBezTo>
                <a:cubicBezTo>
                  <a:pt x="1721840" y="-25361"/>
                  <a:pt x="1811095" y="29204"/>
                  <a:pt x="2109708" y="0"/>
                </a:cubicBezTo>
                <a:cubicBezTo>
                  <a:pt x="2408321" y="-29204"/>
                  <a:pt x="2557580" y="-19355"/>
                  <a:pt x="2754879" y="0"/>
                </a:cubicBezTo>
                <a:cubicBezTo>
                  <a:pt x="2952178" y="19355"/>
                  <a:pt x="3155757" y="-30706"/>
                  <a:pt x="3458115" y="0"/>
                </a:cubicBezTo>
                <a:cubicBezTo>
                  <a:pt x="3760473" y="30706"/>
                  <a:pt x="3882020" y="-27155"/>
                  <a:pt x="4045220" y="0"/>
                </a:cubicBezTo>
                <a:cubicBezTo>
                  <a:pt x="4208421" y="27155"/>
                  <a:pt x="4433443" y="14586"/>
                  <a:pt x="4632325" y="0"/>
                </a:cubicBezTo>
                <a:cubicBezTo>
                  <a:pt x="4831207" y="-14586"/>
                  <a:pt x="5072363" y="-15396"/>
                  <a:pt x="5219431" y="0"/>
                </a:cubicBezTo>
                <a:cubicBezTo>
                  <a:pt x="5366499" y="15396"/>
                  <a:pt x="5551739" y="-25849"/>
                  <a:pt x="5806536" y="0"/>
                </a:cubicBezTo>
                <a:cubicBezTo>
                  <a:pt x="5835396" y="172923"/>
                  <a:pt x="5791353" y="396673"/>
                  <a:pt x="5806536" y="623940"/>
                </a:cubicBezTo>
                <a:cubicBezTo>
                  <a:pt x="5821719" y="851207"/>
                  <a:pt x="5798638" y="1057071"/>
                  <a:pt x="5806536" y="1200918"/>
                </a:cubicBezTo>
                <a:cubicBezTo>
                  <a:pt x="5814434" y="1344765"/>
                  <a:pt x="5801200" y="1552432"/>
                  <a:pt x="5806536" y="1730932"/>
                </a:cubicBezTo>
                <a:cubicBezTo>
                  <a:pt x="5811872" y="1909432"/>
                  <a:pt x="5776063" y="2143977"/>
                  <a:pt x="5806536" y="2495762"/>
                </a:cubicBezTo>
                <a:cubicBezTo>
                  <a:pt x="5837010" y="2847547"/>
                  <a:pt x="5781792" y="3055614"/>
                  <a:pt x="5806536" y="3213629"/>
                </a:cubicBezTo>
                <a:cubicBezTo>
                  <a:pt x="5831280" y="3371644"/>
                  <a:pt x="5792720" y="3688578"/>
                  <a:pt x="5806536" y="3837569"/>
                </a:cubicBezTo>
                <a:cubicBezTo>
                  <a:pt x="5820352" y="3986560"/>
                  <a:pt x="5783305" y="4499425"/>
                  <a:pt x="5806536" y="4696326"/>
                </a:cubicBezTo>
                <a:cubicBezTo>
                  <a:pt x="5662782" y="4695757"/>
                  <a:pt x="5335295" y="4706090"/>
                  <a:pt x="5161365" y="4696326"/>
                </a:cubicBezTo>
                <a:cubicBezTo>
                  <a:pt x="4987435" y="4686562"/>
                  <a:pt x="4925420" y="4682681"/>
                  <a:pt x="4690391" y="4696326"/>
                </a:cubicBezTo>
                <a:cubicBezTo>
                  <a:pt x="4455362" y="4709971"/>
                  <a:pt x="4106906" y="4708100"/>
                  <a:pt x="3929089" y="4696326"/>
                </a:cubicBezTo>
                <a:cubicBezTo>
                  <a:pt x="3751272" y="4684552"/>
                  <a:pt x="3601174" y="4684050"/>
                  <a:pt x="3458115" y="4696326"/>
                </a:cubicBezTo>
                <a:cubicBezTo>
                  <a:pt x="3315056" y="4708602"/>
                  <a:pt x="2944584" y="4672213"/>
                  <a:pt x="2812944" y="4696326"/>
                </a:cubicBezTo>
                <a:cubicBezTo>
                  <a:pt x="2681304" y="4720439"/>
                  <a:pt x="2306074" y="4716457"/>
                  <a:pt x="2167773" y="4696326"/>
                </a:cubicBezTo>
                <a:cubicBezTo>
                  <a:pt x="2029472" y="4676195"/>
                  <a:pt x="1779555" y="4710041"/>
                  <a:pt x="1522603" y="4696326"/>
                </a:cubicBezTo>
                <a:cubicBezTo>
                  <a:pt x="1265651" y="4682612"/>
                  <a:pt x="1000886" y="4681096"/>
                  <a:pt x="761301" y="4696326"/>
                </a:cubicBezTo>
                <a:cubicBezTo>
                  <a:pt x="521716" y="4711556"/>
                  <a:pt x="239432" y="4725412"/>
                  <a:pt x="0" y="4696326"/>
                </a:cubicBezTo>
                <a:cubicBezTo>
                  <a:pt x="-20358" y="4455405"/>
                  <a:pt x="5346" y="4246506"/>
                  <a:pt x="0" y="4072386"/>
                </a:cubicBezTo>
                <a:cubicBezTo>
                  <a:pt x="-5346" y="3898266"/>
                  <a:pt x="-28474" y="3620883"/>
                  <a:pt x="0" y="3354519"/>
                </a:cubicBezTo>
                <a:cubicBezTo>
                  <a:pt x="28474" y="3088155"/>
                  <a:pt x="-27567" y="2815707"/>
                  <a:pt x="0" y="2636652"/>
                </a:cubicBezTo>
                <a:cubicBezTo>
                  <a:pt x="27567" y="2457597"/>
                  <a:pt x="-11728" y="2148146"/>
                  <a:pt x="0" y="1965748"/>
                </a:cubicBezTo>
                <a:cubicBezTo>
                  <a:pt x="11728" y="1783350"/>
                  <a:pt x="-11314" y="1488691"/>
                  <a:pt x="0" y="1341807"/>
                </a:cubicBezTo>
                <a:cubicBezTo>
                  <a:pt x="11314" y="1194923"/>
                  <a:pt x="-25350" y="1012957"/>
                  <a:pt x="0" y="717867"/>
                </a:cubicBezTo>
                <a:cubicBezTo>
                  <a:pt x="25350" y="422777"/>
                  <a:pt x="-12241" y="287256"/>
                  <a:pt x="0" y="0"/>
                </a:cubicBezTo>
                <a:close/>
              </a:path>
              <a:path w="5806536" h="4696326" stroke="0" extrusionOk="0">
                <a:moveTo>
                  <a:pt x="0" y="0"/>
                </a:moveTo>
                <a:cubicBezTo>
                  <a:pt x="232527" y="1044"/>
                  <a:pt x="314841" y="115"/>
                  <a:pt x="529040" y="0"/>
                </a:cubicBezTo>
                <a:cubicBezTo>
                  <a:pt x="743239" y="-115"/>
                  <a:pt x="795660" y="-22655"/>
                  <a:pt x="1058080" y="0"/>
                </a:cubicBezTo>
                <a:cubicBezTo>
                  <a:pt x="1320500" y="22655"/>
                  <a:pt x="1335425" y="23244"/>
                  <a:pt x="1529054" y="0"/>
                </a:cubicBezTo>
                <a:cubicBezTo>
                  <a:pt x="1722683" y="-23244"/>
                  <a:pt x="1857331" y="9051"/>
                  <a:pt x="2174225" y="0"/>
                </a:cubicBezTo>
                <a:cubicBezTo>
                  <a:pt x="2491119" y="-9051"/>
                  <a:pt x="2536778" y="23681"/>
                  <a:pt x="2761330" y="0"/>
                </a:cubicBezTo>
                <a:cubicBezTo>
                  <a:pt x="2985882" y="-23681"/>
                  <a:pt x="3145023" y="25435"/>
                  <a:pt x="3464566" y="0"/>
                </a:cubicBezTo>
                <a:cubicBezTo>
                  <a:pt x="3784109" y="-25435"/>
                  <a:pt x="4014730" y="-27280"/>
                  <a:pt x="4225868" y="0"/>
                </a:cubicBezTo>
                <a:cubicBezTo>
                  <a:pt x="4437006" y="27280"/>
                  <a:pt x="4556171" y="14701"/>
                  <a:pt x="4812973" y="0"/>
                </a:cubicBezTo>
                <a:cubicBezTo>
                  <a:pt x="5069775" y="-14701"/>
                  <a:pt x="5342237" y="25809"/>
                  <a:pt x="5806536" y="0"/>
                </a:cubicBezTo>
                <a:cubicBezTo>
                  <a:pt x="5833097" y="150551"/>
                  <a:pt x="5810513" y="483200"/>
                  <a:pt x="5806536" y="717867"/>
                </a:cubicBezTo>
                <a:cubicBezTo>
                  <a:pt x="5802559" y="952534"/>
                  <a:pt x="5826316" y="1254243"/>
                  <a:pt x="5806536" y="1435734"/>
                </a:cubicBezTo>
                <a:cubicBezTo>
                  <a:pt x="5786756" y="1617225"/>
                  <a:pt x="5786913" y="1870607"/>
                  <a:pt x="5806536" y="2012711"/>
                </a:cubicBezTo>
                <a:cubicBezTo>
                  <a:pt x="5826159" y="2154815"/>
                  <a:pt x="5826827" y="2389519"/>
                  <a:pt x="5806536" y="2636652"/>
                </a:cubicBezTo>
                <a:cubicBezTo>
                  <a:pt x="5786245" y="2883785"/>
                  <a:pt x="5799430" y="3080418"/>
                  <a:pt x="5806536" y="3354519"/>
                </a:cubicBezTo>
                <a:cubicBezTo>
                  <a:pt x="5813642" y="3628620"/>
                  <a:pt x="5826622" y="3650888"/>
                  <a:pt x="5806536" y="3884533"/>
                </a:cubicBezTo>
                <a:cubicBezTo>
                  <a:pt x="5786450" y="4118178"/>
                  <a:pt x="5769168" y="4391763"/>
                  <a:pt x="5806536" y="4696326"/>
                </a:cubicBezTo>
                <a:cubicBezTo>
                  <a:pt x="5659883" y="4713214"/>
                  <a:pt x="5349885" y="4681932"/>
                  <a:pt x="5219431" y="4696326"/>
                </a:cubicBezTo>
                <a:cubicBezTo>
                  <a:pt x="5088977" y="4710720"/>
                  <a:pt x="4918700" y="4683328"/>
                  <a:pt x="4748456" y="4696326"/>
                </a:cubicBezTo>
                <a:cubicBezTo>
                  <a:pt x="4578213" y="4709324"/>
                  <a:pt x="4454577" y="4705404"/>
                  <a:pt x="4277482" y="4696326"/>
                </a:cubicBezTo>
                <a:cubicBezTo>
                  <a:pt x="4100387" y="4687248"/>
                  <a:pt x="3805566" y="4723352"/>
                  <a:pt x="3632311" y="4696326"/>
                </a:cubicBezTo>
                <a:cubicBezTo>
                  <a:pt x="3459056" y="4669300"/>
                  <a:pt x="3174043" y="4694140"/>
                  <a:pt x="3045206" y="4696326"/>
                </a:cubicBezTo>
                <a:cubicBezTo>
                  <a:pt x="2916370" y="4698512"/>
                  <a:pt x="2634329" y="4710807"/>
                  <a:pt x="2516166" y="4696326"/>
                </a:cubicBezTo>
                <a:cubicBezTo>
                  <a:pt x="2398003" y="4681845"/>
                  <a:pt x="2216349" y="4702531"/>
                  <a:pt x="1929060" y="4696326"/>
                </a:cubicBezTo>
                <a:cubicBezTo>
                  <a:pt x="1641771" y="4690121"/>
                  <a:pt x="1392406" y="4715386"/>
                  <a:pt x="1225824" y="4696326"/>
                </a:cubicBezTo>
                <a:cubicBezTo>
                  <a:pt x="1059242" y="4677266"/>
                  <a:pt x="831098" y="4720420"/>
                  <a:pt x="638719" y="4696326"/>
                </a:cubicBezTo>
                <a:cubicBezTo>
                  <a:pt x="446340" y="4672232"/>
                  <a:pt x="170642" y="4679668"/>
                  <a:pt x="0" y="4696326"/>
                </a:cubicBezTo>
                <a:cubicBezTo>
                  <a:pt x="-7545" y="4556164"/>
                  <a:pt x="-15282" y="4392214"/>
                  <a:pt x="0" y="4166312"/>
                </a:cubicBezTo>
                <a:cubicBezTo>
                  <a:pt x="15282" y="3940410"/>
                  <a:pt x="23171" y="3770263"/>
                  <a:pt x="0" y="3495408"/>
                </a:cubicBezTo>
                <a:cubicBezTo>
                  <a:pt x="-23171" y="3220553"/>
                  <a:pt x="-30027" y="3023783"/>
                  <a:pt x="0" y="2871468"/>
                </a:cubicBezTo>
                <a:cubicBezTo>
                  <a:pt x="30027" y="2719153"/>
                  <a:pt x="-19796" y="2412063"/>
                  <a:pt x="0" y="2106638"/>
                </a:cubicBezTo>
                <a:cubicBezTo>
                  <a:pt x="19796" y="1801213"/>
                  <a:pt x="8194" y="1650543"/>
                  <a:pt x="0" y="1482697"/>
                </a:cubicBezTo>
                <a:cubicBezTo>
                  <a:pt x="-8194" y="1314851"/>
                  <a:pt x="-16594" y="1066818"/>
                  <a:pt x="0" y="952683"/>
                </a:cubicBezTo>
                <a:cubicBezTo>
                  <a:pt x="16594" y="838548"/>
                  <a:pt x="46518" y="307733"/>
                  <a:pt x="0" y="0"/>
                </a:cubicBezTo>
                <a:close/>
              </a:path>
            </a:pathLst>
          </a:custGeom>
          <a:solidFill>
            <a:schemeClr val="bg1"/>
          </a:solidFill>
          <a:ln w="76200">
            <a:solidFill>
              <a:schemeClr val="bg1"/>
            </a:solidFill>
            <a:extLst>
              <a:ext uri="{C807C97D-BFC1-408E-A445-0C87EB9F89A2}">
                <ask:lineSketchStyleProps xmlns:ask="http://schemas.microsoft.com/office/drawing/2018/sketchyshapes" sd="221368493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Content Placeholder 3" descr="A cardboard board with a hole in the center&#10;&#10;AI-generated content may be incorrect.">
            <a:extLst>
              <a:ext uri="{FF2B5EF4-FFF2-40B4-BE49-F238E27FC236}">
                <a16:creationId xmlns:a16="http://schemas.microsoft.com/office/drawing/2014/main" id="{59BB2C50-C0B5-628C-DB74-633BFFFEEB13}"/>
              </a:ext>
            </a:extLst>
          </p:cNvPr>
          <p:cNvPicPr>
            <a:picLocks noGrp="1" noChangeAspect="1"/>
          </p:cNvPicPr>
          <p:nvPr>
            <p:ph idx="1"/>
          </p:nvPr>
        </p:nvPicPr>
        <p:blipFill>
          <a:blip r:embed="rId3"/>
          <a:stretch>
            <a:fillRect/>
          </a:stretch>
        </p:blipFill>
        <p:spPr>
          <a:xfrm>
            <a:off x="293681" y="1680422"/>
            <a:ext cx="5623366" cy="4241241"/>
          </a:xfrm>
        </p:spPr>
      </p:pic>
      <p:pic>
        <p:nvPicPr>
          <p:cNvPr id="12" name="Graphic 11">
            <a:extLst>
              <a:ext uri="{FF2B5EF4-FFF2-40B4-BE49-F238E27FC236}">
                <a16:creationId xmlns:a16="http://schemas.microsoft.com/office/drawing/2014/main" id="{185332F4-F8FA-5A55-FFA3-E8BA3A1DD82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63351" y="1575726"/>
            <a:ext cx="5692227" cy="4619778"/>
          </a:xfrm>
          <a:prstGeom prst="rect">
            <a:avLst/>
          </a:prstGeom>
        </p:spPr>
      </p:pic>
      <p:sp>
        <p:nvSpPr>
          <p:cNvPr id="11" name="Titel 1">
            <a:extLst>
              <a:ext uri="{FF2B5EF4-FFF2-40B4-BE49-F238E27FC236}">
                <a16:creationId xmlns:a16="http://schemas.microsoft.com/office/drawing/2014/main" id="{42E807AE-7347-D2AF-E206-6A42104ACE5F}"/>
              </a:ext>
            </a:extLst>
          </p:cNvPr>
          <p:cNvSpPr>
            <a:spLocks noGrp="1"/>
          </p:cNvSpPr>
          <p:nvPr>
            <p:ph type="title"/>
          </p:nvPr>
        </p:nvSpPr>
        <p:spPr>
          <a:xfrm>
            <a:off x="4760742" y="352431"/>
            <a:ext cx="4070742" cy="1051024"/>
          </a:xfrm>
        </p:spPr>
        <p:txBody>
          <a:bodyPr anchor="ctr">
            <a:normAutofit/>
          </a:bodyPr>
          <a:lstStyle/>
          <a:p>
            <a:r>
              <a:rPr lang="nl-NL" sz="6000">
                <a:latin typeface="Alasassy Caps"/>
              </a:rPr>
              <a:t>oplossing</a:t>
            </a:r>
            <a:endParaRPr lang="en-US" sz="6000">
              <a:latin typeface="Alasassy Caps"/>
            </a:endParaRPr>
          </a:p>
        </p:txBody>
      </p:sp>
    </p:spTree>
    <p:extLst>
      <p:ext uri="{BB962C8B-B14F-4D97-AF65-F5344CB8AC3E}">
        <p14:creationId xmlns:p14="http://schemas.microsoft.com/office/powerpoint/2010/main" val="33316542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664</Words>
  <Application>Microsoft Office PowerPoint</Application>
  <PresentationFormat>Breedbeeld</PresentationFormat>
  <Paragraphs>76</Paragraphs>
  <Slides>12</Slides>
  <Notes>12</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12</vt:i4>
      </vt:variant>
    </vt:vector>
  </HeadingPairs>
  <TitlesOfParts>
    <vt:vector size="20" baseType="lpstr">
      <vt:lpstr>Alasassy Caps</vt:lpstr>
      <vt:lpstr>Aptos</vt:lpstr>
      <vt:lpstr>Aptos Display</vt:lpstr>
      <vt:lpstr>Arial</vt:lpstr>
      <vt:lpstr>Calibri</vt:lpstr>
      <vt:lpstr>Karla</vt:lpstr>
      <vt:lpstr>Neue Haas Grotesk Text Pro</vt:lpstr>
      <vt:lpstr>office theme</vt:lpstr>
      <vt:lpstr>Zwerfafval rond middelbare scholen</vt:lpstr>
      <vt:lpstr>PowerPoint-presentatie</vt:lpstr>
      <vt:lpstr>Kern van ons probleem</vt:lpstr>
      <vt:lpstr>Problemen met huidige oplossingen</vt:lpstr>
      <vt:lpstr>PowerPoint-presentatie</vt:lpstr>
      <vt:lpstr>PowerPoint-presentatie</vt:lpstr>
      <vt:lpstr>PowerPoint-presentatie</vt:lpstr>
      <vt:lpstr>Onderzoek</vt:lpstr>
      <vt:lpstr>oplossing</vt:lpstr>
      <vt:lpstr>PowerPoint-presentatie</vt:lpstr>
      <vt:lpstr>PowerPoint-presentatie</vt:lpstr>
      <vt:lpstr>Lost het ons probleem op?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Eline de B</dc:creator>
  <cp:lastModifiedBy>Eline de Beijer (student)</cp:lastModifiedBy>
  <cp:revision>2</cp:revision>
  <dcterms:created xsi:type="dcterms:W3CDTF">2025-03-20T13:15:50Z</dcterms:created>
  <dcterms:modified xsi:type="dcterms:W3CDTF">2025-03-26T15:41:04Z</dcterms:modified>
</cp:coreProperties>
</file>