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6"/>
  </p:notesMasterIdLst>
  <p:sldIdLst>
    <p:sldId id="442" r:id="rId5"/>
    <p:sldId id="451" r:id="rId6"/>
    <p:sldId id="452" r:id="rId7"/>
    <p:sldId id="450" r:id="rId8"/>
    <p:sldId id="443" r:id="rId9"/>
    <p:sldId id="444" r:id="rId10"/>
    <p:sldId id="445" r:id="rId11"/>
    <p:sldId id="446" r:id="rId12"/>
    <p:sldId id="447" r:id="rId13"/>
    <p:sldId id="448" r:id="rId14"/>
    <p:sldId id="449"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E3897A-5472-5CA6-3620-9688B6FF891C}" name="Elbert Vink" initials="" userId="S::Elbert.Vink@han.nl::271f2550-35be-4a76-a1a1-a7d58a0a35c3" providerId="AD"/>
  <p188:author id="{870DEDB4-DDF5-8A44-9732-671BC8787F09}" name="Ruben Wiltink" initials="RW" userId="S::ruben.wiltink@han.nl::67d25fd5-f721-4b1c-b62d-b84f11b655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FF"/>
    <a:srgbClr val="E50856"/>
    <a:srgbClr val="F26963"/>
    <a:srgbClr val="E500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C6393B-1191-4546-9394-4C667A404583}" v="55" dt="2025-06-03T06:57:29.783"/>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2379" autoAdjust="0"/>
  </p:normalViewPr>
  <p:slideViewPr>
    <p:cSldViewPr snapToGrid="0">
      <p:cViewPr>
        <p:scale>
          <a:sx n="66" d="100"/>
          <a:sy n="66" d="100"/>
        </p:scale>
        <p:origin x="1473" y="3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ne de Beijer (student)" userId="34947e96-4d53-49e8-b0c6-b3a4f2d55345" providerId="ADAL" clId="{4AC6393B-1191-4546-9394-4C667A404583}"/>
    <pc:docChg chg="undo redo custSel addSld delSld modSld">
      <pc:chgData name="Eline de Beijer (student)" userId="34947e96-4d53-49e8-b0c6-b3a4f2d55345" providerId="ADAL" clId="{4AC6393B-1191-4546-9394-4C667A404583}" dt="2025-06-03T06:58:55.568" v="1685" actId="692"/>
      <pc:docMkLst>
        <pc:docMk/>
      </pc:docMkLst>
      <pc:sldChg chg="del">
        <pc:chgData name="Eline de Beijer (student)" userId="34947e96-4d53-49e8-b0c6-b3a4f2d55345" providerId="ADAL" clId="{4AC6393B-1191-4546-9394-4C667A404583}" dt="2025-06-03T06:16:10.856" v="1484" actId="47"/>
        <pc:sldMkLst>
          <pc:docMk/>
          <pc:sldMk cId="896382252" sldId="279"/>
        </pc:sldMkLst>
      </pc:sldChg>
      <pc:sldChg chg="del">
        <pc:chgData name="Eline de Beijer (student)" userId="34947e96-4d53-49e8-b0c6-b3a4f2d55345" providerId="ADAL" clId="{4AC6393B-1191-4546-9394-4C667A404583}" dt="2025-05-31T17:48:12.124" v="0" actId="2696"/>
        <pc:sldMkLst>
          <pc:docMk/>
          <pc:sldMk cId="1215883450" sldId="384"/>
        </pc:sldMkLst>
      </pc:sldChg>
      <pc:sldChg chg="addSp modSp mod modNotesTx">
        <pc:chgData name="Eline de Beijer (student)" userId="34947e96-4d53-49e8-b0c6-b3a4f2d55345" providerId="ADAL" clId="{4AC6393B-1191-4546-9394-4C667A404583}" dt="2025-06-02T19:49:39.475" v="437" actId="1035"/>
        <pc:sldMkLst>
          <pc:docMk/>
          <pc:sldMk cId="3090903840" sldId="442"/>
        </pc:sldMkLst>
        <pc:spChg chg="add mod">
          <ac:chgData name="Eline de Beijer (student)" userId="34947e96-4d53-49e8-b0c6-b3a4f2d55345" providerId="ADAL" clId="{4AC6393B-1191-4546-9394-4C667A404583}" dt="2025-06-02T19:49:24.856" v="432" actId="1076"/>
          <ac:spMkLst>
            <pc:docMk/>
            <pc:sldMk cId="3090903840" sldId="442"/>
            <ac:spMk id="3" creationId="{7F62101C-D185-E157-F0A4-A468300870D7}"/>
          </ac:spMkLst>
        </pc:spChg>
        <pc:spChg chg="mod">
          <ac:chgData name="Eline de Beijer (student)" userId="34947e96-4d53-49e8-b0c6-b3a4f2d55345" providerId="ADAL" clId="{4AC6393B-1191-4546-9394-4C667A404583}" dt="2025-06-02T19:47:54.172" v="365" actId="14100"/>
          <ac:spMkLst>
            <pc:docMk/>
            <pc:sldMk cId="3090903840" sldId="442"/>
            <ac:spMk id="7" creationId="{00000000-0000-0000-0000-000000000000}"/>
          </ac:spMkLst>
        </pc:spChg>
        <pc:spChg chg="add mod">
          <ac:chgData name="Eline de Beijer (student)" userId="34947e96-4d53-49e8-b0c6-b3a4f2d55345" providerId="ADAL" clId="{4AC6393B-1191-4546-9394-4C667A404583}" dt="2025-06-02T19:49:39.475" v="437" actId="1035"/>
          <ac:spMkLst>
            <pc:docMk/>
            <pc:sldMk cId="3090903840" sldId="442"/>
            <ac:spMk id="8" creationId="{4E7CAE47-3CBC-295C-5BD4-05E27A85633E}"/>
          </ac:spMkLst>
        </pc:spChg>
      </pc:sldChg>
      <pc:sldChg chg="addSp delSp modSp mod modNotesTx">
        <pc:chgData name="Eline de Beijer (student)" userId="34947e96-4d53-49e8-b0c6-b3a4f2d55345" providerId="ADAL" clId="{4AC6393B-1191-4546-9394-4C667A404583}" dt="2025-06-02T19:43:51.260" v="315" actId="1076"/>
        <pc:sldMkLst>
          <pc:docMk/>
          <pc:sldMk cId="2563683643" sldId="443"/>
        </pc:sldMkLst>
        <pc:spChg chg="add del mod">
          <ac:chgData name="Eline de Beijer (student)" userId="34947e96-4d53-49e8-b0c6-b3a4f2d55345" providerId="ADAL" clId="{4AC6393B-1191-4546-9394-4C667A404583}" dt="2025-06-02T19:14:42.416" v="132" actId="478"/>
          <ac:spMkLst>
            <pc:docMk/>
            <pc:sldMk cId="2563683643" sldId="443"/>
            <ac:spMk id="4" creationId="{AE700108-4E55-48BB-3197-B8338D95F8FF}"/>
          </ac:spMkLst>
        </pc:spChg>
        <pc:spChg chg="del">
          <ac:chgData name="Eline de Beijer (student)" userId="34947e96-4d53-49e8-b0c6-b3a4f2d55345" providerId="ADAL" clId="{4AC6393B-1191-4546-9394-4C667A404583}" dt="2025-06-02T19:14:41.349" v="131" actId="478"/>
          <ac:spMkLst>
            <pc:docMk/>
            <pc:sldMk cId="2563683643" sldId="443"/>
            <ac:spMk id="5" creationId="{CBE97D69-95BD-D042-4A1D-999969E27C1E}"/>
          </ac:spMkLst>
        </pc:spChg>
        <pc:spChg chg="add del mod">
          <ac:chgData name="Eline de Beijer (student)" userId="34947e96-4d53-49e8-b0c6-b3a4f2d55345" providerId="ADAL" clId="{4AC6393B-1191-4546-9394-4C667A404583}" dt="2025-06-02T19:25:46.591" v="153" actId="478"/>
          <ac:spMkLst>
            <pc:docMk/>
            <pc:sldMk cId="2563683643" sldId="443"/>
            <ac:spMk id="10" creationId="{95204D12-05B3-15B5-1255-4906AE332C62}"/>
          </ac:spMkLst>
        </pc:spChg>
        <pc:spChg chg="add del mod">
          <ac:chgData name="Eline de Beijer (student)" userId="34947e96-4d53-49e8-b0c6-b3a4f2d55345" providerId="ADAL" clId="{4AC6393B-1191-4546-9394-4C667A404583}" dt="2025-06-02T19:25:46.591" v="153" actId="478"/>
          <ac:spMkLst>
            <pc:docMk/>
            <pc:sldMk cId="2563683643" sldId="443"/>
            <ac:spMk id="11" creationId="{B29BFDB5-E301-45CE-93F3-C03FA88FB266}"/>
          </ac:spMkLst>
        </pc:spChg>
        <pc:spChg chg="add mod">
          <ac:chgData name="Eline de Beijer (student)" userId="34947e96-4d53-49e8-b0c6-b3a4f2d55345" providerId="ADAL" clId="{4AC6393B-1191-4546-9394-4C667A404583}" dt="2025-06-02T19:43:51.260" v="315" actId="1076"/>
          <ac:spMkLst>
            <pc:docMk/>
            <pc:sldMk cId="2563683643" sldId="443"/>
            <ac:spMk id="15" creationId="{C5705B95-C5D6-878A-AFE8-C53BFE725D0C}"/>
          </ac:spMkLst>
        </pc:spChg>
        <pc:picChg chg="add del mod">
          <ac:chgData name="Eline de Beijer (student)" userId="34947e96-4d53-49e8-b0c6-b3a4f2d55345" providerId="ADAL" clId="{4AC6393B-1191-4546-9394-4C667A404583}" dt="2025-06-02T19:25:46.591" v="153" actId="478"/>
          <ac:picMkLst>
            <pc:docMk/>
            <pc:sldMk cId="2563683643" sldId="443"/>
            <ac:picMk id="7" creationId="{F70CF309-DA78-693C-FF97-0220DD685F4A}"/>
          </ac:picMkLst>
        </pc:picChg>
        <pc:picChg chg="add del mod">
          <ac:chgData name="Eline de Beijer (student)" userId="34947e96-4d53-49e8-b0c6-b3a4f2d55345" providerId="ADAL" clId="{4AC6393B-1191-4546-9394-4C667A404583}" dt="2025-06-02T19:25:42.180" v="152" actId="478"/>
          <ac:picMkLst>
            <pc:docMk/>
            <pc:sldMk cId="2563683643" sldId="443"/>
            <ac:picMk id="9" creationId="{611F8ABD-B2A7-18E9-8147-D0ACE21F66A3}"/>
          </ac:picMkLst>
        </pc:picChg>
        <pc:picChg chg="add mod">
          <ac:chgData name="Eline de Beijer (student)" userId="34947e96-4d53-49e8-b0c6-b3a4f2d55345" providerId="ADAL" clId="{4AC6393B-1191-4546-9394-4C667A404583}" dt="2025-06-02T19:27:38.779" v="160" actId="1076"/>
          <ac:picMkLst>
            <pc:docMk/>
            <pc:sldMk cId="2563683643" sldId="443"/>
            <ac:picMk id="13" creationId="{161C3D64-41B2-867A-7DB9-35CF40C2067A}"/>
          </ac:picMkLst>
        </pc:picChg>
      </pc:sldChg>
      <pc:sldChg chg="addSp delSp modSp mod modNotesTx">
        <pc:chgData name="Eline de Beijer (student)" userId="34947e96-4d53-49e8-b0c6-b3a4f2d55345" providerId="ADAL" clId="{4AC6393B-1191-4546-9394-4C667A404583}" dt="2025-06-02T19:46:22.661" v="340" actId="478"/>
        <pc:sldMkLst>
          <pc:docMk/>
          <pc:sldMk cId="3647277447" sldId="444"/>
        </pc:sldMkLst>
        <pc:spChg chg="add del mod">
          <ac:chgData name="Eline de Beijer (student)" userId="34947e96-4d53-49e8-b0c6-b3a4f2d55345" providerId="ADAL" clId="{4AC6393B-1191-4546-9394-4C667A404583}" dt="2025-06-02T19:28:55.830" v="162" actId="478"/>
          <ac:spMkLst>
            <pc:docMk/>
            <pc:sldMk cId="3647277447" sldId="444"/>
            <ac:spMk id="4" creationId="{C6111671-2E72-47FA-6CCB-3439F7B69D04}"/>
          </ac:spMkLst>
        </pc:spChg>
        <pc:spChg chg="del">
          <ac:chgData name="Eline de Beijer (student)" userId="34947e96-4d53-49e8-b0c6-b3a4f2d55345" providerId="ADAL" clId="{4AC6393B-1191-4546-9394-4C667A404583}" dt="2025-06-02T19:28:54.827" v="161" actId="478"/>
          <ac:spMkLst>
            <pc:docMk/>
            <pc:sldMk cId="3647277447" sldId="444"/>
            <ac:spMk id="5" creationId="{2397913A-1117-3961-3D97-4C4BB03A1EA2}"/>
          </ac:spMkLst>
        </pc:spChg>
        <pc:spChg chg="add mod">
          <ac:chgData name="Eline de Beijer (student)" userId="34947e96-4d53-49e8-b0c6-b3a4f2d55345" providerId="ADAL" clId="{4AC6393B-1191-4546-9394-4C667A404583}" dt="2025-06-02T19:29:54.604" v="174" actId="1076"/>
          <ac:spMkLst>
            <pc:docMk/>
            <pc:sldMk cId="3647277447" sldId="444"/>
            <ac:spMk id="10" creationId="{7813E12C-FACE-EC4E-B52B-A5BEE949135D}"/>
          </ac:spMkLst>
        </pc:spChg>
        <pc:spChg chg="add mod">
          <ac:chgData name="Eline de Beijer (student)" userId="34947e96-4d53-49e8-b0c6-b3a4f2d55345" providerId="ADAL" clId="{4AC6393B-1191-4546-9394-4C667A404583}" dt="2025-06-02T19:30:02.795" v="178" actId="1076"/>
          <ac:spMkLst>
            <pc:docMk/>
            <pc:sldMk cId="3647277447" sldId="444"/>
            <ac:spMk id="11" creationId="{56043D4B-803A-4FF5-3B89-D20F64D099DE}"/>
          </ac:spMkLst>
        </pc:spChg>
        <pc:spChg chg="add mod">
          <ac:chgData name="Eline de Beijer (student)" userId="34947e96-4d53-49e8-b0c6-b3a4f2d55345" providerId="ADAL" clId="{4AC6393B-1191-4546-9394-4C667A404583}" dt="2025-06-02T19:30:10.023" v="180" actId="1076"/>
          <ac:spMkLst>
            <pc:docMk/>
            <pc:sldMk cId="3647277447" sldId="444"/>
            <ac:spMk id="12" creationId="{581DFC30-4911-6974-3FAC-CED973E5DC9B}"/>
          </ac:spMkLst>
        </pc:spChg>
        <pc:spChg chg="add mod">
          <ac:chgData name="Eline de Beijer (student)" userId="34947e96-4d53-49e8-b0c6-b3a4f2d55345" providerId="ADAL" clId="{4AC6393B-1191-4546-9394-4C667A404583}" dt="2025-06-02T19:43:45.221" v="314" actId="1076"/>
          <ac:spMkLst>
            <pc:docMk/>
            <pc:sldMk cId="3647277447" sldId="444"/>
            <ac:spMk id="14" creationId="{2986B71F-BD85-FF2F-40FF-4E1EF3FCDEE7}"/>
          </ac:spMkLst>
        </pc:spChg>
        <pc:picChg chg="add del mod">
          <ac:chgData name="Eline de Beijer (student)" userId="34947e96-4d53-49e8-b0c6-b3a4f2d55345" providerId="ADAL" clId="{4AC6393B-1191-4546-9394-4C667A404583}" dt="2025-06-02T19:29:26.563" v="165" actId="478"/>
          <ac:picMkLst>
            <pc:docMk/>
            <pc:sldMk cId="3647277447" sldId="444"/>
            <ac:picMk id="7" creationId="{4A16C916-BB1A-9167-A475-EF565AA68879}"/>
          </ac:picMkLst>
        </pc:picChg>
        <pc:picChg chg="add mod">
          <ac:chgData name="Eline de Beijer (student)" userId="34947e96-4d53-49e8-b0c6-b3a4f2d55345" providerId="ADAL" clId="{4AC6393B-1191-4546-9394-4C667A404583}" dt="2025-06-02T19:29:58.367" v="177" actId="1076"/>
          <ac:picMkLst>
            <pc:docMk/>
            <pc:sldMk cId="3647277447" sldId="444"/>
            <ac:picMk id="9" creationId="{221CF8DA-B5FD-86CA-7B6E-D3E1345E0657}"/>
          </ac:picMkLst>
        </pc:picChg>
        <pc:picChg chg="add del mod">
          <ac:chgData name="Eline de Beijer (student)" userId="34947e96-4d53-49e8-b0c6-b3a4f2d55345" providerId="ADAL" clId="{4AC6393B-1191-4546-9394-4C667A404583}" dt="2025-06-02T19:46:22.661" v="340" actId="478"/>
          <ac:picMkLst>
            <pc:docMk/>
            <pc:sldMk cId="3647277447" sldId="444"/>
            <ac:picMk id="16" creationId="{AE2FDDD2-7028-89D0-6196-65892B7E141B}"/>
          </ac:picMkLst>
        </pc:picChg>
      </pc:sldChg>
      <pc:sldChg chg="addSp delSp modSp mod modNotesTx">
        <pc:chgData name="Eline de Beijer (student)" userId="34947e96-4d53-49e8-b0c6-b3a4f2d55345" providerId="ADAL" clId="{4AC6393B-1191-4546-9394-4C667A404583}" dt="2025-06-02T19:43:35.401" v="313" actId="1076"/>
        <pc:sldMkLst>
          <pc:docMk/>
          <pc:sldMk cId="2614744132" sldId="445"/>
        </pc:sldMkLst>
        <pc:spChg chg="del mod">
          <ac:chgData name="Eline de Beijer (student)" userId="34947e96-4d53-49e8-b0c6-b3a4f2d55345" providerId="ADAL" clId="{4AC6393B-1191-4546-9394-4C667A404583}" dt="2025-06-02T16:32:45.036" v="6" actId="478"/>
          <ac:spMkLst>
            <pc:docMk/>
            <pc:sldMk cId="2614744132" sldId="445"/>
            <ac:spMk id="5" creationId="{FFF520B9-DB48-EA00-2843-1AA5AAD81888}"/>
          </ac:spMkLst>
        </pc:spChg>
        <pc:spChg chg="add del mod">
          <ac:chgData name="Eline de Beijer (student)" userId="34947e96-4d53-49e8-b0c6-b3a4f2d55345" providerId="ADAL" clId="{4AC6393B-1191-4546-9394-4C667A404583}" dt="2025-06-02T16:32:48.485" v="7" actId="478"/>
          <ac:spMkLst>
            <pc:docMk/>
            <pc:sldMk cId="2614744132" sldId="445"/>
            <ac:spMk id="7" creationId="{6EFB3487-F875-23E5-FAA1-6557FE161994}"/>
          </ac:spMkLst>
        </pc:spChg>
        <pc:spChg chg="add mod">
          <ac:chgData name="Eline de Beijer (student)" userId="34947e96-4d53-49e8-b0c6-b3a4f2d55345" providerId="ADAL" clId="{4AC6393B-1191-4546-9394-4C667A404583}" dt="2025-06-02T19:43:35.401" v="313" actId="1076"/>
          <ac:spMkLst>
            <pc:docMk/>
            <pc:sldMk cId="2614744132" sldId="445"/>
            <ac:spMk id="8" creationId="{F2A623B6-751C-07BD-EB2D-D707B5B85724}"/>
          </ac:spMkLst>
        </pc:spChg>
        <pc:spChg chg="add mod">
          <ac:chgData name="Eline de Beijer (student)" userId="34947e96-4d53-49e8-b0c6-b3a4f2d55345" providerId="ADAL" clId="{4AC6393B-1191-4546-9394-4C667A404583}" dt="2025-06-02T19:43:35.401" v="313" actId="1076"/>
          <ac:spMkLst>
            <pc:docMk/>
            <pc:sldMk cId="2614744132" sldId="445"/>
            <ac:spMk id="9" creationId="{D4C23A5D-4833-5643-D28E-B7D9888B7407}"/>
          </ac:spMkLst>
        </pc:spChg>
        <pc:spChg chg="add mod">
          <ac:chgData name="Eline de Beijer (student)" userId="34947e96-4d53-49e8-b0c6-b3a4f2d55345" providerId="ADAL" clId="{4AC6393B-1191-4546-9394-4C667A404583}" dt="2025-06-02T19:43:27.227" v="312" actId="14100"/>
          <ac:spMkLst>
            <pc:docMk/>
            <pc:sldMk cId="2614744132" sldId="445"/>
            <ac:spMk id="11" creationId="{324D094D-8FFA-A413-6EF4-00D30B6D38BB}"/>
          </ac:spMkLst>
        </pc:spChg>
        <pc:picChg chg="add mod">
          <ac:chgData name="Eline de Beijer (student)" userId="34947e96-4d53-49e8-b0c6-b3a4f2d55345" providerId="ADAL" clId="{4AC6393B-1191-4546-9394-4C667A404583}" dt="2025-06-02T19:43:35.401" v="313" actId="1076"/>
          <ac:picMkLst>
            <pc:docMk/>
            <pc:sldMk cId="2614744132" sldId="445"/>
            <ac:picMk id="4" creationId="{A2D9EFAA-D7B7-0152-7B8C-39B93B682EEE}"/>
          </ac:picMkLst>
        </pc:picChg>
      </pc:sldChg>
      <pc:sldChg chg="addSp delSp modSp mod modNotesTx">
        <pc:chgData name="Eline de Beijer (student)" userId="34947e96-4d53-49e8-b0c6-b3a4f2d55345" providerId="ADAL" clId="{4AC6393B-1191-4546-9394-4C667A404583}" dt="2025-06-02T19:42:43.457" v="297" actId="1076"/>
        <pc:sldMkLst>
          <pc:docMk/>
          <pc:sldMk cId="1495754180" sldId="446"/>
        </pc:sldMkLst>
        <pc:spChg chg="add del mod">
          <ac:chgData name="Eline de Beijer (student)" userId="34947e96-4d53-49e8-b0c6-b3a4f2d55345" providerId="ADAL" clId="{4AC6393B-1191-4546-9394-4C667A404583}" dt="2025-06-02T19:04:35.654" v="23" actId="478"/>
          <ac:spMkLst>
            <pc:docMk/>
            <pc:sldMk cId="1495754180" sldId="446"/>
            <ac:spMk id="4" creationId="{529DDA27-0B38-AF1E-2022-C4176BD6EDD1}"/>
          </ac:spMkLst>
        </pc:spChg>
        <pc:spChg chg="del">
          <ac:chgData name="Eline de Beijer (student)" userId="34947e96-4d53-49e8-b0c6-b3a4f2d55345" providerId="ADAL" clId="{4AC6393B-1191-4546-9394-4C667A404583}" dt="2025-06-02T19:04:34.027" v="22" actId="478"/>
          <ac:spMkLst>
            <pc:docMk/>
            <pc:sldMk cId="1495754180" sldId="446"/>
            <ac:spMk id="5" creationId="{D0FB05AB-EB48-A1FA-F921-3621188CB656}"/>
          </ac:spMkLst>
        </pc:spChg>
        <pc:spChg chg="add mod">
          <ac:chgData name="Eline de Beijer (student)" userId="34947e96-4d53-49e8-b0c6-b3a4f2d55345" providerId="ADAL" clId="{4AC6393B-1191-4546-9394-4C667A404583}" dt="2025-06-02T19:42:43.457" v="297" actId="1076"/>
          <ac:spMkLst>
            <pc:docMk/>
            <pc:sldMk cId="1495754180" sldId="446"/>
            <ac:spMk id="35" creationId="{80A90B37-ECA4-549A-1BE8-49EDB53513CF}"/>
          </ac:spMkLst>
        </pc:spChg>
        <pc:grpChg chg="mod">
          <ac:chgData name="Eline de Beijer (student)" userId="34947e96-4d53-49e8-b0c6-b3a4f2d55345" providerId="ADAL" clId="{4AC6393B-1191-4546-9394-4C667A404583}" dt="2025-06-02T19:10:45.617" v="85"/>
          <ac:grpSpMkLst>
            <pc:docMk/>
            <pc:sldMk cId="1495754180" sldId="446"/>
            <ac:grpSpMk id="29" creationId="{3BFADA9C-BBBB-DF4C-1B7E-AA3A608586FF}"/>
          </ac:grpSpMkLst>
        </pc:grpChg>
        <pc:picChg chg="add mod">
          <ac:chgData name="Eline de Beijer (student)" userId="34947e96-4d53-49e8-b0c6-b3a4f2d55345" providerId="ADAL" clId="{4AC6393B-1191-4546-9394-4C667A404583}" dt="2025-06-02T19:07:11.355" v="46" actId="1076"/>
          <ac:picMkLst>
            <pc:docMk/>
            <pc:sldMk cId="1495754180" sldId="446"/>
            <ac:picMk id="7" creationId="{3C0EA670-9380-298A-3612-FDD51B9D2D25}"/>
          </ac:picMkLst>
        </pc:picChg>
        <pc:picChg chg="add del mod">
          <ac:chgData name="Eline de Beijer (student)" userId="34947e96-4d53-49e8-b0c6-b3a4f2d55345" providerId="ADAL" clId="{4AC6393B-1191-4546-9394-4C667A404583}" dt="2025-06-02T19:06:13.955" v="33" actId="22"/>
          <ac:picMkLst>
            <pc:docMk/>
            <pc:sldMk cId="1495754180" sldId="446"/>
            <ac:picMk id="9" creationId="{8B7E4FD3-40CB-CEE0-A1D6-633F91D9E216}"/>
          </ac:picMkLst>
        </pc:picChg>
        <pc:picChg chg="add del mod">
          <ac:chgData name="Eline de Beijer (student)" userId="34947e96-4d53-49e8-b0c6-b3a4f2d55345" providerId="ADAL" clId="{4AC6393B-1191-4546-9394-4C667A404583}" dt="2025-06-02T19:07:16.122" v="47" actId="478"/>
          <ac:picMkLst>
            <pc:docMk/>
            <pc:sldMk cId="1495754180" sldId="446"/>
            <ac:picMk id="11" creationId="{FF852CCE-CCAF-061D-2B10-773744AC019F}"/>
          </ac:picMkLst>
        </pc:picChg>
        <pc:picChg chg="add mod">
          <ac:chgData name="Eline de Beijer (student)" userId="34947e96-4d53-49e8-b0c6-b3a4f2d55345" providerId="ADAL" clId="{4AC6393B-1191-4546-9394-4C667A404583}" dt="2025-06-02T19:07:46.895" v="51" actId="1076"/>
          <ac:picMkLst>
            <pc:docMk/>
            <pc:sldMk cId="1495754180" sldId="446"/>
            <ac:picMk id="13" creationId="{F81BA747-E41A-9683-D5BA-CE6F94DFDAD1}"/>
          </ac:picMkLst>
        </pc:picChg>
        <pc:inkChg chg="add del">
          <ac:chgData name="Eline de Beijer (student)" userId="34947e96-4d53-49e8-b0c6-b3a4f2d55345" providerId="ADAL" clId="{4AC6393B-1191-4546-9394-4C667A404583}" dt="2025-06-02T19:09:53.586" v="74" actId="9405"/>
          <ac:inkMkLst>
            <pc:docMk/>
            <pc:sldMk cId="1495754180" sldId="446"/>
            <ac:inkMk id="23" creationId="{9B239F47-59B2-FD78-B811-9E4C59703DBB}"/>
          </ac:inkMkLst>
        </pc:inkChg>
        <pc:inkChg chg="add del">
          <ac:chgData name="Eline de Beijer (student)" userId="34947e96-4d53-49e8-b0c6-b3a4f2d55345" providerId="ADAL" clId="{4AC6393B-1191-4546-9394-4C667A404583}" dt="2025-06-02T19:10:21.533" v="76" actId="9405"/>
          <ac:inkMkLst>
            <pc:docMk/>
            <pc:sldMk cId="1495754180" sldId="446"/>
            <ac:inkMk id="24" creationId="{6B54D3D9-1998-85E7-0347-3FDEF1D087B5}"/>
          </ac:inkMkLst>
        </pc:inkChg>
        <pc:inkChg chg="add del">
          <ac:chgData name="Eline de Beijer (student)" userId="34947e96-4d53-49e8-b0c6-b3a4f2d55345" providerId="ADAL" clId="{4AC6393B-1191-4546-9394-4C667A404583}" dt="2025-06-02T19:10:39.124" v="80" actId="9405"/>
          <ac:inkMkLst>
            <pc:docMk/>
            <pc:sldMk cId="1495754180" sldId="446"/>
            <ac:inkMk id="25" creationId="{29C962EF-825A-AE75-9520-CEAF5FA93421}"/>
          </ac:inkMkLst>
        </pc:inkChg>
        <pc:inkChg chg="add del">
          <ac:chgData name="Eline de Beijer (student)" userId="34947e96-4d53-49e8-b0c6-b3a4f2d55345" providerId="ADAL" clId="{4AC6393B-1191-4546-9394-4C667A404583}" dt="2025-06-02T19:10:38.740" v="79" actId="9405"/>
          <ac:inkMkLst>
            <pc:docMk/>
            <pc:sldMk cId="1495754180" sldId="446"/>
            <ac:inkMk id="26" creationId="{9F9DE9E7-9877-3F71-D8CD-1E22C5220AE7}"/>
          </ac:inkMkLst>
        </pc:inkChg>
        <pc:inkChg chg="add del mod">
          <ac:chgData name="Eline de Beijer (student)" userId="34947e96-4d53-49e8-b0c6-b3a4f2d55345" providerId="ADAL" clId="{4AC6393B-1191-4546-9394-4C667A404583}" dt="2025-06-02T19:10:45.914" v="86" actId="9405"/>
          <ac:inkMkLst>
            <pc:docMk/>
            <pc:sldMk cId="1495754180" sldId="446"/>
            <ac:inkMk id="27" creationId="{44521528-B3A8-3885-4239-309D64D29744}"/>
          </ac:inkMkLst>
        </pc:inkChg>
        <pc:inkChg chg="add del mod">
          <ac:chgData name="Eline de Beijer (student)" userId="34947e96-4d53-49e8-b0c6-b3a4f2d55345" providerId="ADAL" clId="{4AC6393B-1191-4546-9394-4C667A404583}" dt="2025-06-02T19:10:45.617" v="85"/>
          <ac:inkMkLst>
            <pc:docMk/>
            <pc:sldMk cId="1495754180" sldId="446"/>
            <ac:inkMk id="28" creationId="{BC70F0CD-7992-D49C-4537-0A1BE15DD682}"/>
          </ac:inkMkLst>
        </pc:inkChg>
        <pc:cxnChg chg="add mod">
          <ac:chgData name="Eline de Beijer (student)" userId="34947e96-4d53-49e8-b0c6-b3a4f2d55345" providerId="ADAL" clId="{4AC6393B-1191-4546-9394-4C667A404583}" dt="2025-06-02T19:08:31.746" v="58" actId="14100"/>
          <ac:cxnSpMkLst>
            <pc:docMk/>
            <pc:sldMk cId="1495754180" sldId="446"/>
            <ac:cxnSpMk id="15" creationId="{33CEEF78-FBFA-4144-B397-0B40374A9209}"/>
          </ac:cxnSpMkLst>
        </pc:cxnChg>
        <pc:cxnChg chg="add mod">
          <ac:chgData name="Eline de Beijer (student)" userId="34947e96-4d53-49e8-b0c6-b3a4f2d55345" providerId="ADAL" clId="{4AC6393B-1191-4546-9394-4C667A404583}" dt="2025-06-02T19:08:46.863" v="61" actId="1076"/>
          <ac:cxnSpMkLst>
            <pc:docMk/>
            <pc:sldMk cId="1495754180" sldId="446"/>
            <ac:cxnSpMk id="17" creationId="{D654E462-5853-DF90-AD60-4A12D7755CBB}"/>
          </ac:cxnSpMkLst>
        </pc:cxnChg>
        <pc:cxnChg chg="add mod">
          <ac:chgData name="Eline de Beijer (student)" userId="34947e96-4d53-49e8-b0c6-b3a4f2d55345" providerId="ADAL" clId="{4AC6393B-1191-4546-9394-4C667A404583}" dt="2025-06-02T19:09:01.700" v="64" actId="1076"/>
          <ac:cxnSpMkLst>
            <pc:docMk/>
            <pc:sldMk cId="1495754180" sldId="446"/>
            <ac:cxnSpMk id="19" creationId="{494563BB-62CE-51EB-09E6-737DF6E4ECF3}"/>
          </ac:cxnSpMkLst>
        </pc:cxnChg>
        <pc:cxnChg chg="add del mod">
          <ac:chgData name="Eline de Beijer (student)" userId="34947e96-4d53-49e8-b0c6-b3a4f2d55345" providerId="ADAL" clId="{4AC6393B-1191-4546-9394-4C667A404583}" dt="2025-06-02T19:09:34.390" v="72" actId="478"/>
          <ac:cxnSpMkLst>
            <pc:docMk/>
            <pc:sldMk cId="1495754180" sldId="446"/>
            <ac:cxnSpMk id="21" creationId="{3AD55080-BBDE-FB51-DAC1-109779BA5CE1}"/>
          </ac:cxnSpMkLst>
        </pc:cxnChg>
        <pc:cxnChg chg="add mod">
          <ac:chgData name="Eline de Beijer (student)" userId="34947e96-4d53-49e8-b0c6-b3a4f2d55345" providerId="ADAL" clId="{4AC6393B-1191-4546-9394-4C667A404583}" dt="2025-06-02T19:11:22.187" v="96" actId="14100"/>
          <ac:cxnSpMkLst>
            <pc:docMk/>
            <pc:sldMk cId="1495754180" sldId="446"/>
            <ac:cxnSpMk id="31" creationId="{79B08D44-1283-609E-2FF7-3A3CB2126060}"/>
          </ac:cxnSpMkLst>
        </pc:cxnChg>
      </pc:sldChg>
      <pc:sldChg chg="addSp delSp modSp mod modNotesTx">
        <pc:chgData name="Eline de Beijer (student)" userId="34947e96-4d53-49e8-b0c6-b3a4f2d55345" providerId="ADAL" clId="{4AC6393B-1191-4546-9394-4C667A404583}" dt="2025-06-03T06:12:38.280" v="1475" actId="1076"/>
        <pc:sldMkLst>
          <pc:docMk/>
          <pc:sldMk cId="1422837816" sldId="447"/>
        </pc:sldMkLst>
        <pc:spChg chg="mod">
          <ac:chgData name="Eline de Beijer (student)" userId="34947e96-4d53-49e8-b0c6-b3a4f2d55345" providerId="ADAL" clId="{4AC6393B-1191-4546-9394-4C667A404583}" dt="2025-06-02T19:42:53.755" v="299"/>
          <ac:spMkLst>
            <pc:docMk/>
            <pc:sldMk cId="1422837816" sldId="447"/>
            <ac:spMk id="2" creationId="{C566DCF5-D681-4F98-F1EE-FA53C37C2CC6}"/>
          </ac:spMkLst>
        </pc:spChg>
        <pc:spChg chg="add del mod">
          <ac:chgData name="Eline de Beijer (student)" userId="34947e96-4d53-49e8-b0c6-b3a4f2d55345" providerId="ADAL" clId="{4AC6393B-1191-4546-9394-4C667A404583}" dt="2025-06-02T19:33:25.695" v="193" actId="478"/>
          <ac:spMkLst>
            <pc:docMk/>
            <pc:sldMk cId="1422837816" sldId="447"/>
            <ac:spMk id="4" creationId="{9D0DF831-72B9-5EED-5A63-B37888AFB8B0}"/>
          </ac:spMkLst>
        </pc:spChg>
        <pc:spChg chg="del">
          <ac:chgData name="Eline de Beijer (student)" userId="34947e96-4d53-49e8-b0c6-b3a4f2d55345" providerId="ADAL" clId="{4AC6393B-1191-4546-9394-4C667A404583}" dt="2025-06-02T19:33:24.669" v="192" actId="478"/>
          <ac:spMkLst>
            <pc:docMk/>
            <pc:sldMk cId="1422837816" sldId="447"/>
            <ac:spMk id="5" creationId="{145DBE7B-C554-18B3-E391-4438E09CB440}"/>
          </ac:spMkLst>
        </pc:spChg>
        <pc:spChg chg="add mod">
          <ac:chgData name="Eline de Beijer (student)" userId="34947e96-4d53-49e8-b0c6-b3a4f2d55345" providerId="ADAL" clId="{4AC6393B-1191-4546-9394-4C667A404583}" dt="2025-06-02T19:33:42.063" v="198" actId="20577"/>
          <ac:spMkLst>
            <pc:docMk/>
            <pc:sldMk cId="1422837816" sldId="447"/>
            <ac:spMk id="9" creationId="{32DABF08-5451-A9D7-B2C6-93BE0D6CAD91}"/>
          </ac:spMkLst>
        </pc:spChg>
        <pc:spChg chg="add mod">
          <ac:chgData name="Eline de Beijer (student)" userId="34947e96-4d53-49e8-b0c6-b3a4f2d55345" providerId="ADAL" clId="{4AC6393B-1191-4546-9394-4C667A404583}" dt="2025-06-02T19:43:13.857" v="310" actId="1036"/>
          <ac:spMkLst>
            <pc:docMk/>
            <pc:sldMk cId="1422837816" sldId="447"/>
            <ac:spMk id="11" creationId="{41A5691A-C1B1-D47A-0639-91C4FFD2B4D9}"/>
          </ac:spMkLst>
        </pc:spChg>
        <pc:picChg chg="add mod">
          <ac:chgData name="Eline de Beijer (student)" userId="34947e96-4d53-49e8-b0c6-b3a4f2d55345" providerId="ADAL" clId="{4AC6393B-1191-4546-9394-4C667A404583}" dt="2025-06-03T06:12:38.280" v="1475" actId="1076"/>
          <ac:picMkLst>
            <pc:docMk/>
            <pc:sldMk cId="1422837816" sldId="447"/>
            <ac:picMk id="7" creationId="{218F107A-1FFA-6D03-6192-59D1134FE5DF}"/>
          </ac:picMkLst>
        </pc:picChg>
      </pc:sldChg>
      <pc:sldChg chg="addSp delSp modSp mod modNotesTx">
        <pc:chgData name="Eline de Beijer (student)" userId="34947e96-4d53-49e8-b0c6-b3a4f2d55345" providerId="ADAL" clId="{4AC6393B-1191-4546-9394-4C667A404583}" dt="2025-06-02T19:45:13.720" v="337" actId="1035"/>
        <pc:sldMkLst>
          <pc:docMk/>
          <pc:sldMk cId="3809174102" sldId="448"/>
        </pc:sldMkLst>
        <pc:spChg chg="add del mod">
          <ac:chgData name="Eline de Beijer (student)" userId="34947e96-4d53-49e8-b0c6-b3a4f2d55345" providerId="ADAL" clId="{4AC6393B-1191-4546-9394-4C667A404583}" dt="2025-06-02T19:37:43.539" v="203" actId="478"/>
          <ac:spMkLst>
            <pc:docMk/>
            <pc:sldMk cId="3809174102" sldId="448"/>
            <ac:spMk id="4" creationId="{1AB33C46-BE47-3816-E096-81FC73751C6C}"/>
          </ac:spMkLst>
        </pc:spChg>
        <pc:spChg chg="del">
          <ac:chgData name="Eline de Beijer (student)" userId="34947e96-4d53-49e8-b0c6-b3a4f2d55345" providerId="ADAL" clId="{4AC6393B-1191-4546-9394-4C667A404583}" dt="2025-06-02T19:37:41.790" v="202" actId="478"/>
          <ac:spMkLst>
            <pc:docMk/>
            <pc:sldMk cId="3809174102" sldId="448"/>
            <ac:spMk id="5" creationId="{ACA0F691-516A-B4AB-9D5B-F1F558DFA2B4}"/>
          </ac:spMkLst>
        </pc:spChg>
        <pc:spChg chg="add mod">
          <ac:chgData name="Eline de Beijer (student)" userId="34947e96-4d53-49e8-b0c6-b3a4f2d55345" providerId="ADAL" clId="{4AC6393B-1191-4546-9394-4C667A404583}" dt="2025-06-02T19:44:59.434" v="321" actId="1076"/>
          <ac:spMkLst>
            <pc:docMk/>
            <pc:sldMk cId="3809174102" sldId="448"/>
            <ac:spMk id="11" creationId="{F97B40A2-BFC8-A601-A1E1-51E18F30E14D}"/>
          </ac:spMkLst>
        </pc:spChg>
        <pc:spChg chg="add mod">
          <ac:chgData name="Eline de Beijer (student)" userId="34947e96-4d53-49e8-b0c6-b3a4f2d55345" providerId="ADAL" clId="{4AC6393B-1191-4546-9394-4C667A404583}" dt="2025-06-02T19:44:59.434" v="321" actId="1076"/>
          <ac:spMkLst>
            <pc:docMk/>
            <pc:sldMk cId="3809174102" sldId="448"/>
            <ac:spMk id="12" creationId="{6597E135-716C-B262-C4BE-EBDCBA19D236}"/>
          </ac:spMkLst>
        </pc:spChg>
        <pc:spChg chg="add del">
          <ac:chgData name="Eline de Beijer (student)" userId="34947e96-4d53-49e8-b0c6-b3a4f2d55345" providerId="ADAL" clId="{4AC6393B-1191-4546-9394-4C667A404583}" dt="2025-06-02T19:44:32.182" v="317" actId="22"/>
          <ac:spMkLst>
            <pc:docMk/>
            <pc:sldMk cId="3809174102" sldId="448"/>
            <ac:spMk id="14" creationId="{2459EE4D-58C6-8C6F-90EB-25B00E9F53BE}"/>
          </ac:spMkLst>
        </pc:spChg>
        <pc:spChg chg="add mod">
          <ac:chgData name="Eline de Beijer (student)" userId="34947e96-4d53-49e8-b0c6-b3a4f2d55345" providerId="ADAL" clId="{4AC6393B-1191-4546-9394-4C667A404583}" dt="2025-06-02T19:45:13.720" v="337" actId="1035"/>
          <ac:spMkLst>
            <pc:docMk/>
            <pc:sldMk cId="3809174102" sldId="448"/>
            <ac:spMk id="16" creationId="{ECE430B0-ECFF-5CE8-4E61-E7DD0FCBF01A}"/>
          </ac:spMkLst>
        </pc:spChg>
        <pc:picChg chg="add mod">
          <ac:chgData name="Eline de Beijer (student)" userId="34947e96-4d53-49e8-b0c6-b3a4f2d55345" providerId="ADAL" clId="{4AC6393B-1191-4546-9394-4C667A404583}" dt="2025-06-02T19:44:59.434" v="321" actId="1076"/>
          <ac:picMkLst>
            <pc:docMk/>
            <pc:sldMk cId="3809174102" sldId="448"/>
            <ac:picMk id="7" creationId="{BF78418B-24E2-8AA4-71AE-44107DF14E6B}"/>
          </ac:picMkLst>
        </pc:picChg>
        <pc:picChg chg="add mod">
          <ac:chgData name="Eline de Beijer (student)" userId="34947e96-4d53-49e8-b0c6-b3a4f2d55345" providerId="ADAL" clId="{4AC6393B-1191-4546-9394-4C667A404583}" dt="2025-06-02T19:44:59.434" v="321" actId="1076"/>
          <ac:picMkLst>
            <pc:docMk/>
            <pc:sldMk cId="3809174102" sldId="448"/>
            <ac:picMk id="9" creationId="{AAD6B52C-7F3C-E9B2-7BA3-530FDDBE155A}"/>
          </ac:picMkLst>
        </pc:picChg>
      </pc:sldChg>
      <pc:sldChg chg="addSp delSp modSp mod">
        <pc:chgData name="Eline de Beijer (student)" userId="34947e96-4d53-49e8-b0c6-b3a4f2d55345" providerId="ADAL" clId="{4AC6393B-1191-4546-9394-4C667A404583}" dt="2025-06-03T06:14:12.831" v="1483" actId="1076"/>
        <pc:sldMkLst>
          <pc:docMk/>
          <pc:sldMk cId="1199100305" sldId="449"/>
        </pc:sldMkLst>
        <pc:spChg chg="add del mod">
          <ac:chgData name="Eline de Beijer (student)" userId="34947e96-4d53-49e8-b0c6-b3a4f2d55345" providerId="ADAL" clId="{4AC6393B-1191-4546-9394-4C667A404583}" dt="2025-06-03T06:13:02.253" v="1477" actId="478"/>
          <ac:spMkLst>
            <pc:docMk/>
            <pc:sldMk cId="1199100305" sldId="449"/>
            <ac:spMk id="4" creationId="{77998CFA-15B5-4030-CB65-22A04E013287}"/>
          </ac:spMkLst>
        </pc:spChg>
        <pc:spChg chg="del">
          <ac:chgData name="Eline de Beijer (student)" userId="34947e96-4d53-49e8-b0c6-b3a4f2d55345" providerId="ADAL" clId="{4AC6393B-1191-4546-9394-4C667A404583}" dt="2025-06-03T06:13:00.910" v="1476" actId="478"/>
          <ac:spMkLst>
            <pc:docMk/>
            <pc:sldMk cId="1199100305" sldId="449"/>
            <ac:spMk id="5" creationId="{D76BAD5E-5485-3E4E-A8E5-363C354B4C1A}"/>
          </ac:spMkLst>
        </pc:spChg>
        <pc:picChg chg="add mod">
          <ac:chgData name="Eline de Beijer (student)" userId="34947e96-4d53-49e8-b0c6-b3a4f2d55345" providerId="ADAL" clId="{4AC6393B-1191-4546-9394-4C667A404583}" dt="2025-06-03T06:14:12.831" v="1483" actId="1076"/>
          <ac:picMkLst>
            <pc:docMk/>
            <pc:sldMk cId="1199100305" sldId="449"/>
            <ac:picMk id="7" creationId="{592C43E1-866D-70B6-3AC8-79194F9E6B7B}"/>
          </ac:picMkLst>
        </pc:picChg>
      </pc:sldChg>
      <pc:sldChg chg="addSp delSp modSp mod modNotesTx">
        <pc:chgData name="Eline de Beijer (student)" userId="34947e96-4d53-49e8-b0c6-b3a4f2d55345" providerId="ADAL" clId="{4AC6393B-1191-4546-9394-4C667A404583}" dt="2025-06-03T05:54:22.054" v="1449" actId="20577"/>
        <pc:sldMkLst>
          <pc:docMk/>
          <pc:sldMk cId="1711872925" sldId="450"/>
        </pc:sldMkLst>
        <pc:spChg chg="add del mod">
          <ac:chgData name="Eline de Beijer (student)" userId="34947e96-4d53-49e8-b0c6-b3a4f2d55345" providerId="ADAL" clId="{4AC6393B-1191-4546-9394-4C667A404583}" dt="2025-06-03T05:21:04.556" v="439" actId="478"/>
          <ac:spMkLst>
            <pc:docMk/>
            <pc:sldMk cId="1711872925" sldId="450"/>
            <ac:spMk id="4" creationId="{6A54E424-916A-A69F-33D2-BA5BFBA56D03}"/>
          </ac:spMkLst>
        </pc:spChg>
        <pc:spChg chg="del">
          <ac:chgData name="Eline de Beijer (student)" userId="34947e96-4d53-49e8-b0c6-b3a4f2d55345" providerId="ADAL" clId="{4AC6393B-1191-4546-9394-4C667A404583}" dt="2025-06-03T05:20:59.897" v="438" actId="478"/>
          <ac:spMkLst>
            <pc:docMk/>
            <pc:sldMk cId="1711872925" sldId="450"/>
            <ac:spMk id="5" creationId="{3517B321-DB17-7221-CF8E-2E68D45EF464}"/>
          </ac:spMkLst>
        </pc:spChg>
        <pc:spChg chg="add mod">
          <ac:chgData name="Eline de Beijer (student)" userId="34947e96-4d53-49e8-b0c6-b3a4f2d55345" providerId="ADAL" clId="{4AC6393B-1191-4546-9394-4C667A404583}" dt="2025-06-03T05:54:22.054" v="1449" actId="20577"/>
          <ac:spMkLst>
            <pc:docMk/>
            <pc:sldMk cId="1711872925" sldId="450"/>
            <ac:spMk id="7" creationId="{2F466B3F-9720-9460-D3C1-4D81B51EAFA3}"/>
          </ac:spMkLst>
        </pc:spChg>
        <pc:spChg chg="add mod">
          <ac:chgData name="Eline de Beijer (student)" userId="34947e96-4d53-49e8-b0c6-b3a4f2d55345" providerId="ADAL" clId="{4AC6393B-1191-4546-9394-4C667A404583}" dt="2025-06-03T05:54:16.198" v="1448" actId="20577"/>
          <ac:spMkLst>
            <pc:docMk/>
            <pc:sldMk cId="1711872925" sldId="450"/>
            <ac:spMk id="9" creationId="{B203FA01-482E-86B8-61EB-45BA8AFD527A}"/>
          </ac:spMkLst>
        </pc:spChg>
        <pc:spChg chg="add mod">
          <ac:chgData name="Eline de Beijer (student)" userId="34947e96-4d53-49e8-b0c6-b3a4f2d55345" providerId="ADAL" clId="{4AC6393B-1191-4546-9394-4C667A404583}" dt="2025-06-03T05:53:32.503" v="1445" actId="20577"/>
          <ac:spMkLst>
            <pc:docMk/>
            <pc:sldMk cId="1711872925" sldId="450"/>
            <ac:spMk id="11" creationId="{60E41001-61EA-9411-B524-09335986008E}"/>
          </ac:spMkLst>
        </pc:spChg>
        <pc:spChg chg="add mod">
          <ac:chgData name="Eline de Beijer (student)" userId="34947e96-4d53-49e8-b0c6-b3a4f2d55345" providerId="ADAL" clId="{4AC6393B-1191-4546-9394-4C667A404583}" dt="2025-06-03T05:51:11.909" v="1424" actId="5793"/>
          <ac:spMkLst>
            <pc:docMk/>
            <pc:sldMk cId="1711872925" sldId="450"/>
            <ac:spMk id="13" creationId="{FD7070A8-C98D-BE80-6B13-607891E54FEB}"/>
          </ac:spMkLst>
        </pc:spChg>
        <pc:spChg chg="add mod">
          <ac:chgData name="Eline de Beijer (student)" userId="34947e96-4d53-49e8-b0c6-b3a4f2d55345" providerId="ADAL" clId="{4AC6393B-1191-4546-9394-4C667A404583}" dt="2025-06-03T05:29:04.258" v="588" actId="20577"/>
          <ac:spMkLst>
            <pc:docMk/>
            <pc:sldMk cId="1711872925" sldId="450"/>
            <ac:spMk id="15" creationId="{D1E3D1DE-47C5-23D3-7A1E-A7D2B6896097}"/>
          </ac:spMkLst>
        </pc:spChg>
        <pc:spChg chg="add mod">
          <ac:chgData name="Eline de Beijer (student)" userId="34947e96-4d53-49e8-b0c6-b3a4f2d55345" providerId="ADAL" clId="{4AC6393B-1191-4546-9394-4C667A404583}" dt="2025-06-03T05:53:53.681" v="1446" actId="20577"/>
          <ac:spMkLst>
            <pc:docMk/>
            <pc:sldMk cId="1711872925" sldId="450"/>
            <ac:spMk id="17" creationId="{8FA668D3-B434-D0FC-63C9-F22238BEF42D}"/>
          </ac:spMkLst>
        </pc:spChg>
        <pc:spChg chg="add mod">
          <ac:chgData name="Eline de Beijer (student)" userId="34947e96-4d53-49e8-b0c6-b3a4f2d55345" providerId="ADAL" clId="{4AC6393B-1191-4546-9394-4C667A404583}" dt="2025-06-03T05:54:06.550" v="1447" actId="20577"/>
          <ac:spMkLst>
            <pc:docMk/>
            <pc:sldMk cId="1711872925" sldId="450"/>
            <ac:spMk id="18" creationId="{D2D3C951-62EA-C93E-7FAA-D88B0381AC02}"/>
          </ac:spMkLst>
        </pc:spChg>
        <pc:spChg chg="add mod ord">
          <ac:chgData name="Eline de Beijer (student)" userId="34947e96-4d53-49e8-b0c6-b3a4f2d55345" providerId="ADAL" clId="{4AC6393B-1191-4546-9394-4C667A404583}" dt="2025-06-03T05:43:54.715" v="1326" actId="1076"/>
          <ac:spMkLst>
            <pc:docMk/>
            <pc:sldMk cId="1711872925" sldId="450"/>
            <ac:spMk id="19" creationId="{1E109811-F748-E002-77E0-3B16057916A4}"/>
          </ac:spMkLst>
        </pc:spChg>
        <pc:spChg chg="add mod">
          <ac:chgData name="Eline de Beijer (student)" userId="34947e96-4d53-49e8-b0c6-b3a4f2d55345" providerId="ADAL" clId="{4AC6393B-1191-4546-9394-4C667A404583}" dt="2025-06-03T05:30:35.513" v="676"/>
          <ac:spMkLst>
            <pc:docMk/>
            <pc:sldMk cId="1711872925" sldId="450"/>
            <ac:spMk id="20" creationId="{A3E87132-5474-CCE0-D02F-496C75B56544}"/>
          </ac:spMkLst>
        </pc:spChg>
        <pc:spChg chg="add del mod">
          <ac:chgData name="Eline de Beijer (student)" userId="34947e96-4d53-49e8-b0c6-b3a4f2d55345" providerId="ADAL" clId="{4AC6393B-1191-4546-9394-4C667A404583}" dt="2025-06-03T05:32:38.237" v="701" actId="478"/>
          <ac:spMkLst>
            <pc:docMk/>
            <pc:sldMk cId="1711872925" sldId="450"/>
            <ac:spMk id="21" creationId="{8ADEF4D6-4C96-BA5E-6EAF-6013A189A202}"/>
          </ac:spMkLst>
        </pc:spChg>
        <pc:spChg chg="add mod">
          <ac:chgData name="Eline de Beijer (student)" userId="34947e96-4d53-49e8-b0c6-b3a4f2d55345" providerId="ADAL" clId="{4AC6393B-1191-4546-9394-4C667A404583}" dt="2025-06-03T05:44:03.342" v="1327" actId="1076"/>
          <ac:spMkLst>
            <pc:docMk/>
            <pc:sldMk cId="1711872925" sldId="450"/>
            <ac:spMk id="22" creationId="{25ACCE08-59C3-0EC6-ACA2-EE793F425838}"/>
          </ac:spMkLst>
        </pc:spChg>
        <pc:spChg chg="add mod">
          <ac:chgData name="Eline de Beijer (student)" userId="34947e96-4d53-49e8-b0c6-b3a4f2d55345" providerId="ADAL" clId="{4AC6393B-1191-4546-9394-4C667A404583}" dt="2025-06-03T05:51:41.764" v="1426" actId="1076"/>
          <ac:spMkLst>
            <pc:docMk/>
            <pc:sldMk cId="1711872925" sldId="450"/>
            <ac:spMk id="23" creationId="{EA3364EB-A94D-5E28-7BA3-43E23CEF94E4}"/>
          </ac:spMkLst>
        </pc:spChg>
        <pc:spChg chg="add mod">
          <ac:chgData name="Eline de Beijer (student)" userId="34947e96-4d53-49e8-b0c6-b3a4f2d55345" providerId="ADAL" clId="{4AC6393B-1191-4546-9394-4C667A404583}" dt="2025-06-03T05:52:52.424" v="1444" actId="1076"/>
          <ac:spMkLst>
            <pc:docMk/>
            <pc:sldMk cId="1711872925" sldId="450"/>
            <ac:spMk id="24" creationId="{34D02596-E2A5-8BBE-8B21-99049CBE89FE}"/>
          </ac:spMkLst>
        </pc:spChg>
        <pc:spChg chg="add mod">
          <ac:chgData name="Eline de Beijer (student)" userId="34947e96-4d53-49e8-b0c6-b3a4f2d55345" providerId="ADAL" clId="{4AC6393B-1191-4546-9394-4C667A404583}" dt="2025-06-03T05:31:51.557" v="691" actId="14100"/>
          <ac:spMkLst>
            <pc:docMk/>
            <pc:sldMk cId="1711872925" sldId="450"/>
            <ac:spMk id="25" creationId="{02BC1A13-7824-2BDC-D627-95EE5DDB2AE0}"/>
          </ac:spMkLst>
        </pc:spChg>
        <pc:spChg chg="add del mod">
          <ac:chgData name="Eline de Beijer (student)" userId="34947e96-4d53-49e8-b0c6-b3a4f2d55345" providerId="ADAL" clId="{4AC6393B-1191-4546-9394-4C667A404583}" dt="2025-06-03T05:31:58.093" v="694" actId="478"/>
          <ac:spMkLst>
            <pc:docMk/>
            <pc:sldMk cId="1711872925" sldId="450"/>
            <ac:spMk id="26" creationId="{E13B5776-AEDD-38CE-C719-D378EF78214E}"/>
          </ac:spMkLst>
        </pc:spChg>
        <pc:spChg chg="add mod">
          <ac:chgData name="Eline de Beijer (student)" userId="34947e96-4d53-49e8-b0c6-b3a4f2d55345" providerId="ADAL" clId="{4AC6393B-1191-4546-9394-4C667A404583}" dt="2025-06-03T05:32:10.908" v="696" actId="1076"/>
          <ac:spMkLst>
            <pc:docMk/>
            <pc:sldMk cId="1711872925" sldId="450"/>
            <ac:spMk id="27" creationId="{A9CF61DA-81EE-8844-D878-8D55C09DA900}"/>
          </ac:spMkLst>
        </pc:spChg>
        <pc:spChg chg="add mod">
          <ac:chgData name="Eline de Beijer (student)" userId="34947e96-4d53-49e8-b0c6-b3a4f2d55345" providerId="ADAL" clId="{4AC6393B-1191-4546-9394-4C667A404583}" dt="2025-06-03T05:32:36.668" v="700" actId="1076"/>
          <ac:spMkLst>
            <pc:docMk/>
            <pc:sldMk cId="1711872925" sldId="450"/>
            <ac:spMk id="28" creationId="{C70D9FC9-3613-9211-83C7-36C78ABD958E}"/>
          </ac:spMkLst>
        </pc:spChg>
        <pc:spChg chg="add mod">
          <ac:chgData name="Eline de Beijer (student)" userId="34947e96-4d53-49e8-b0c6-b3a4f2d55345" providerId="ADAL" clId="{4AC6393B-1191-4546-9394-4C667A404583}" dt="2025-06-03T05:51:00.856" v="1413" actId="5793"/>
          <ac:spMkLst>
            <pc:docMk/>
            <pc:sldMk cId="1711872925" sldId="450"/>
            <ac:spMk id="58" creationId="{4C695CAE-4968-D306-88B7-42128BBEED2A}"/>
          </ac:spMkLst>
        </pc:spChg>
        <pc:spChg chg="add mod">
          <ac:chgData name="Eline de Beijer (student)" userId="34947e96-4d53-49e8-b0c6-b3a4f2d55345" providerId="ADAL" clId="{4AC6393B-1191-4546-9394-4C667A404583}" dt="2025-06-03T05:51:26.624" v="1425" actId="1076"/>
          <ac:spMkLst>
            <pc:docMk/>
            <pc:sldMk cId="1711872925" sldId="450"/>
            <ac:spMk id="59" creationId="{F07FA205-5AEA-BE54-2193-3C21AFD1B898}"/>
          </ac:spMkLst>
        </pc:spChg>
        <pc:cxnChg chg="add mod">
          <ac:chgData name="Eline de Beijer (student)" userId="34947e96-4d53-49e8-b0c6-b3a4f2d55345" providerId="ADAL" clId="{4AC6393B-1191-4546-9394-4C667A404583}" dt="2025-06-03T05:47:58.217" v="1376" actId="14100"/>
          <ac:cxnSpMkLst>
            <pc:docMk/>
            <pc:sldMk cId="1711872925" sldId="450"/>
            <ac:cxnSpMk id="30" creationId="{888FEB52-DDA9-5728-CC31-9EC61A04DC32}"/>
          </ac:cxnSpMkLst>
        </pc:cxnChg>
        <pc:cxnChg chg="add mod">
          <ac:chgData name="Eline de Beijer (student)" userId="34947e96-4d53-49e8-b0c6-b3a4f2d55345" providerId="ADAL" clId="{4AC6393B-1191-4546-9394-4C667A404583}" dt="2025-06-03T05:44:44.940" v="1337" actId="1076"/>
          <ac:cxnSpMkLst>
            <pc:docMk/>
            <pc:sldMk cId="1711872925" sldId="450"/>
            <ac:cxnSpMk id="31" creationId="{F1AF1A9D-2624-CC71-88F9-BACEB4E6472D}"/>
          </ac:cxnSpMkLst>
        </pc:cxnChg>
        <pc:cxnChg chg="add mod">
          <ac:chgData name="Eline de Beijer (student)" userId="34947e96-4d53-49e8-b0c6-b3a4f2d55345" providerId="ADAL" clId="{4AC6393B-1191-4546-9394-4C667A404583}" dt="2025-06-03T05:44:53.620" v="1339" actId="1076"/>
          <ac:cxnSpMkLst>
            <pc:docMk/>
            <pc:sldMk cId="1711872925" sldId="450"/>
            <ac:cxnSpMk id="33" creationId="{2F702A97-6B8B-C855-BAD0-9749B78EDA23}"/>
          </ac:cxnSpMkLst>
        </pc:cxnChg>
        <pc:cxnChg chg="add mod">
          <ac:chgData name="Eline de Beijer (student)" userId="34947e96-4d53-49e8-b0c6-b3a4f2d55345" providerId="ADAL" clId="{4AC6393B-1191-4546-9394-4C667A404583}" dt="2025-06-03T05:52:09.099" v="1429" actId="1076"/>
          <ac:cxnSpMkLst>
            <pc:docMk/>
            <pc:sldMk cId="1711872925" sldId="450"/>
            <ac:cxnSpMk id="34" creationId="{059E7845-F0CD-62C0-6962-24FF97C9EEA9}"/>
          </ac:cxnSpMkLst>
        </pc:cxnChg>
        <pc:cxnChg chg="add mod">
          <ac:chgData name="Eline de Beijer (student)" userId="34947e96-4d53-49e8-b0c6-b3a4f2d55345" providerId="ADAL" clId="{4AC6393B-1191-4546-9394-4C667A404583}" dt="2025-06-03T05:51:56.316" v="1427" actId="1076"/>
          <ac:cxnSpMkLst>
            <pc:docMk/>
            <pc:sldMk cId="1711872925" sldId="450"/>
            <ac:cxnSpMk id="35" creationId="{1D174429-CF30-5D10-1089-F39A32F8A1DA}"/>
          </ac:cxnSpMkLst>
        </pc:cxnChg>
        <pc:cxnChg chg="add mod">
          <ac:chgData name="Eline de Beijer (student)" userId="34947e96-4d53-49e8-b0c6-b3a4f2d55345" providerId="ADAL" clId="{4AC6393B-1191-4546-9394-4C667A404583}" dt="2025-06-03T05:52:02.324" v="1428" actId="1076"/>
          <ac:cxnSpMkLst>
            <pc:docMk/>
            <pc:sldMk cId="1711872925" sldId="450"/>
            <ac:cxnSpMk id="39" creationId="{7B800679-400E-DFF6-3F3A-532FC2ED0A09}"/>
          </ac:cxnSpMkLst>
        </pc:cxnChg>
        <pc:cxnChg chg="add mod">
          <ac:chgData name="Eline de Beijer (student)" userId="34947e96-4d53-49e8-b0c6-b3a4f2d55345" providerId="ADAL" clId="{4AC6393B-1191-4546-9394-4C667A404583}" dt="2025-06-03T05:46:01.846" v="1355" actId="1076"/>
          <ac:cxnSpMkLst>
            <pc:docMk/>
            <pc:sldMk cId="1711872925" sldId="450"/>
            <ac:cxnSpMk id="42" creationId="{2D3579B9-CB1A-9901-A819-7314C0FA6265}"/>
          </ac:cxnSpMkLst>
        </pc:cxnChg>
        <pc:cxnChg chg="add mod">
          <ac:chgData name="Eline de Beijer (student)" userId="34947e96-4d53-49e8-b0c6-b3a4f2d55345" providerId="ADAL" clId="{4AC6393B-1191-4546-9394-4C667A404583}" dt="2025-06-03T05:46:15.188" v="1357" actId="1076"/>
          <ac:cxnSpMkLst>
            <pc:docMk/>
            <pc:sldMk cId="1711872925" sldId="450"/>
            <ac:cxnSpMk id="43" creationId="{B9D5E42F-4FED-6B82-B145-AFDF43B13BBD}"/>
          </ac:cxnSpMkLst>
        </pc:cxnChg>
        <pc:cxnChg chg="add del mod">
          <ac:chgData name="Eline de Beijer (student)" userId="34947e96-4d53-49e8-b0c6-b3a4f2d55345" providerId="ADAL" clId="{4AC6393B-1191-4546-9394-4C667A404583}" dt="2025-06-03T05:46:56.008" v="1364" actId="11529"/>
          <ac:cxnSpMkLst>
            <pc:docMk/>
            <pc:sldMk cId="1711872925" sldId="450"/>
            <ac:cxnSpMk id="47" creationId="{5CC2EF9D-30ED-8FA8-1804-D440D9AB6C31}"/>
          </ac:cxnSpMkLst>
        </pc:cxnChg>
        <pc:cxnChg chg="add mod">
          <ac:chgData name="Eline de Beijer (student)" userId="34947e96-4d53-49e8-b0c6-b3a4f2d55345" providerId="ADAL" clId="{4AC6393B-1191-4546-9394-4C667A404583}" dt="2025-06-03T05:48:01.623" v="1377" actId="14100"/>
          <ac:cxnSpMkLst>
            <pc:docMk/>
            <pc:sldMk cId="1711872925" sldId="450"/>
            <ac:cxnSpMk id="50" creationId="{33BFDCDE-77F1-5B3F-F41B-D1CAD5FBACD0}"/>
          </ac:cxnSpMkLst>
        </pc:cxnChg>
        <pc:cxnChg chg="add mod">
          <ac:chgData name="Eline de Beijer (student)" userId="34947e96-4d53-49e8-b0c6-b3a4f2d55345" providerId="ADAL" clId="{4AC6393B-1191-4546-9394-4C667A404583}" dt="2025-06-03T05:49:14.531" v="1385" actId="14100"/>
          <ac:cxnSpMkLst>
            <pc:docMk/>
            <pc:sldMk cId="1711872925" sldId="450"/>
            <ac:cxnSpMk id="55" creationId="{9090DB63-8F5B-BE1C-886F-D139BA83C9A1}"/>
          </ac:cxnSpMkLst>
        </pc:cxnChg>
        <pc:cxnChg chg="add mod">
          <ac:chgData name="Eline de Beijer (student)" userId="34947e96-4d53-49e8-b0c6-b3a4f2d55345" providerId="ADAL" clId="{4AC6393B-1191-4546-9394-4C667A404583}" dt="2025-06-03T05:52:15.265" v="1431" actId="1076"/>
          <ac:cxnSpMkLst>
            <pc:docMk/>
            <pc:sldMk cId="1711872925" sldId="450"/>
            <ac:cxnSpMk id="60" creationId="{74C9453A-57F6-239C-DC54-51759869DF21}"/>
          </ac:cxnSpMkLst>
        </pc:cxnChg>
      </pc:sldChg>
      <pc:sldChg chg="addSp delSp modSp mod delAnim modAnim">
        <pc:chgData name="Eline de Beijer (student)" userId="34947e96-4d53-49e8-b0c6-b3a4f2d55345" providerId="ADAL" clId="{4AC6393B-1191-4546-9394-4C667A404583}" dt="2025-06-03T06:58:55.568" v="1685" actId="692"/>
        <pc:sldMkLst>
          <pc:docMk/>
          <pc:sldMk cId="3364605633" sldId="451"/>
        </pc:sldMkLst>
        <pc:spChg chg="mod">
          <ac:chgData name="Eline de Beijer (student)" userId="34947e96-4d53-49e8-b0c6-b3a4f2d55345" providerId="ADAL" clId="{4AC6393B-1191-4546-9394-4C667A404583}" dt="2025-06-03T06:56:22.753" v="1497" actId="1076"/>
          <ac:spMkLst>
            <pc:docMk/>
            <pc:sldMk cId="3364605633" sldId="451"/>
            <ac:spMk id="2" creationId="{F8D9278B-0DE1-4A79-E8AF-F187927477C9}"/>
          </ac:spMkLst>
        </pc:spChg>
        <pc:spChg chg="del">
          <ac:chgData name="Eline de Beijer (student)" userId="34947e96-4d53-49e8-b0c6-b3a4f2d55345" providerId="ADAL" clId="{4AC6393B-1191-4546-9394-4C667A404583}" dt="2025-06-03T06:04:30.265" v="1450" actId="478"/>
          <ac:spMkLst>
            <pc:docMk/>
            <pc:sldMk cId="3364605633" sldId="451"/>
            <ac:spMk id="5" creationId="{87764AE4-E85D-7395-D953-7E597255DB12}"/>
          </ac:spMkLst>
        </pc:spChg>
        <pc:spChg chg="add mod">
          <ac:chgData name="Eline de Beijer (student)" userId="34947e96-4d53-49e8-b0c6-b3a4f2d55345" providerId="ADAL" clId="{4AC6393B-1191-4546-9394-4C667A404583}" dt="2025-06-03T06:57:46.259" v="1635" actId="20577"/>
          <ac:spMkLst>
            <pc:docMk/>
            <pc:sldMk cId="3364605633" sldId="451"/>
            <ac:spMk id="10" creationId="{A424B9A9-C5A5-FE97-1155-A3B8580A1983}"/>
          </ac:spMkLst>
        </pc:spChg>
        <pc:spChg chg="add mod">
          <ac:chgData name="Eline de Beijer (student)" userId="34947e96-4d53-49e8-b0c6-b3a4f2d55345" providerId="ADAL" clId="{4AC6393B-1191-4546-9394-4C667A404583}" dt="2025-06-03T06:58:15.141" v="1674" actId="1076"/>
          <ac:spMkLst>
            <pc:docMk/>
            <pc:sldMk cId="3364605633" sldId="451"/>
            <ac:spMk id="11" creationId="{E9A3C61C-DD0A-BFCF-4976-CA1027A59C21}"/>
          </ac:spMkLst>
        </pc:spChg>
        <pc:picChg chg="add mod">
          <ac:chgData name="Eline de Beijer (student)" userId="34947e96-4d53-49e8-b0c6-b3a4f2d55345" providerId="ADAL" clId="{4AC6393B-1191-4546-9394-4C667A404583}" dt="2025-06-03T06:56:24.758" v="1498" actId="1076"/>
          <ac:picMkLst>
            <pc:docMk/>
            <pc:sldMk cId="3364605633" sldId="451"/>
            <ac:picMk id="3" creationId="{6B10359D-0DDB-FBA7-8B5C-E5F50AB57E7D}"/>
          </ac:picMkLst>
        </pc:picChg>
        <pc:picChg chg="add del mod">
          <ac:chgData name="Eline de Beijer (student)" userId="34947e96-4d53-49e8-b0c6-b3a4f2d55345" providerId="ADAL" clId="{4AC6393B-1191-4546-9394-4C667A404583}" dt="2025-06-03T06:53:50.479" v="1486" actId="478"/>
          <ac:picMkLst>
            <pc:docMk/>
            <pc:sldMk cId="3364605633" sldId="451"/>
            <ac:picMk id="4" creationId="{C9A90864-4FF0-3828-4B63-1822613327C3}"/>
          </ac:picMkLst>
        </pc:picChg>
        <pc:picChg chg="add mod">
          <ac:chgData name="Eline de Beijer (student)" userId="34947e96-4d53-49e8-b0c6-b3a4f2d55345" providerId="ADAL" clId="{4AC6393B-1191-4546-9394-4C667A404583}" dt="2025-06-03T06:56:41.464" v="1501" actId="1076"/>
          <ac:picMkLst>
            <pc:docMk/>
            <pc:sldMk cId="3364605633" sldId="451"/>
            <ac:picMk id="6" creationId="{66DAA4FC-3262-BC95-C21B-FA79DB4E48B4}"/>
          </ac:picMkLst>
        </pc:picChg>
        <pc:picChg chg="add del mod">
          <ac:chgData name="Eline de Beijer (student)" userId="34947e96-4d53-49e8-b0c6-b3a4f2d55345" providerId="ADAL" clId="{4AC6393B-1191-4546-9394-4C667A404583}" dt="2025-06-03T06:56:05.873" v="1492" actId="478"/>
          <ac:picMkLst>
            <pc:docMk/>
            <pc:sldMk cId="3364605633" sldId="451"/>
            <ac:picMk id="8" creationId="{1A103C4A-BA06-1A39-853E-D6A55A7971C2}"/>
          </ac:picMkLst>
        </pc:picChg>
        <pc:picChg chg="add mod">
          <ac:chgData name="Eline de Beijer (student)" userId="34947e96-4d53-49e8-b0c6-b3a4f2d55345" providerId="ADAL" clId="{4AC6393B-1191-4546-9394-4C667A404583}" dt="2025-06-03T06:56:36.196" v="1500" actId="1076"/>
          <ac:picMkLst>
            <pc:docMk/>
            <pc:sldMk cId="3364605633" sldId="451"/>
            <ac:picMk id="9" creationId="{5F84425B-525D-7F67-D3F6-31082372D34F}"/>
          </ac:picMkLst>
        </pc:picChg>
        <pc:cxnChg chg="add mod">
          <ac:chgData name="Eline de Beijer (student)" userId="34947e96-4d53-49e8-b0c6-b3a4f2d55345" providerId="ADAL" clId="{4AC6393B-1191-4546-9394-4C667A404583}" dt="2025-06-03T06:58:55.568" v="1685" actId="692"/>
          <ac:cxnSpMkLst>
            <pc:docMk/>
            <pc:sldMk cId="3364605633" sldId="451"/>
            <ac:cxnSpMk id="13" creationId="{57FE2442-C1B0-6E99-986F-46130A25EDF4}"/>
          </ac:cxnSpMkLst>
        </pc:cxnChg>
      </pc:sldChg>
      <pc:sldChg chg="addSp modSp new mod">
        <pc:chgData name="Eline de Beijer (student)" userId="34947e96-4d53-49e8-b0c6-b3a4f2d55345" providerId="ADAL" clId="{4AC6393B-1191-4546-9394-4C667A404583}" dt="2025-06-03T05:42:29.762" v="1325" actId="20577"/>
        <pc:sldMkLst>
          <pc:docMk/>
          <pc:sldMk cId="446499461" sldId="452"/>
        </pc:sldMkLst>
        <pc:spChg chg="mod">
          <ac:chgData name="Eline de Beijer (student)" userId="34947e96-4d53-49e8-b0c6-b3a4f2d55345" providerId="ADAL" clId="{4AC6393B-1191-4546-9394-4C667A404583}" dt="2025-06-03T05:36:09.961" v="727" actId="20577"/>
          <ac:spMkLst>
            <pc:docMk/>
            <pc:sldMk cId="446499461" sldId="452"/>
            <ac:spMk id="2" creationId="{6B10C41E-4CCB-39D4-E8EF-6FBB11231808}"/>
          </ac:spMkLst>
        </pc:spChg>
        <pc:spChg chg="mod">
          <ac:chgData name="Eline de Beijer (student)" userId="34947e96-4d53-49e8-b0c6-b3a4f2d55345" providerId="ADAL" clId="{4AC6393B-1191-4546-9394-4C667A404583}" dt="2025-06-03T05:40:48.203" v="1121" actId="20577"/>
          <ac:spMkLst>
            <pc:docMk/>
            <pc:sldMk cId="446499461" sldId="452"/>
            <ac:spMk id="3" creationId="{27C64B37-9514-B10E-81BB-5B0148101218}"/>
          </ac:spMkLst>
        </pc:spChg>
        <pc:spChg chg="add mod">
          <ac:chgData name="Eline de Beijer (student)" userId="34947e96-4d53-49e8-b0c6-b3a4f2d55345" providerId="ADAL" clId="{4AC6393B-1191-4546-9394-4C667A404583}" dt="2025-06-03T05:37:58.702" v="1100"/>
          <ac:spMkLst>
            <pc:docMk/>
            <pc:sldMk cId="446499461" sldId="452"/>
            <ac:spMk id="4" creationId="{8EC87CF1-7BBF-0A2A-74D9-BE2AA67F2DAA}"/>
          </ac:spMkLst>
        </pc:spChg>
        <pc:spChg chg="add mod">
          <ac:chgData name="Eline de Beijer (student)" userId="34947e96-4d53-49e8-b0c6-b3a4f2d55345" providerId="ADAL" clId="{4AC6393B-1191-4546-9394-4C667A404583}" dt="2025-06-03T05:42:29.762" v="1325" actId="20577"/>
          <ac:spMkLst>
            <pc:docMk/>
            <pc:sldMk cId="446499461" sldId="452"/>
            <ac:spMk id="5" creationId="{95328E66-AE8C-3C0A-4E69-8F34F0779A7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7D6AF2-B4F1-4799-A31C-8E41E50AC211}" type="datetimeFigureOut">
              <a:rPr lang="nl-NL" smtClean="0"/>
              <a:t>2-6-2025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3668D1-BDE0-4CF0-A060-0A845F6811C2}" type="slidenum">
              <a:rPr lang="nl-NL" smtClean="0"/>
              <a:t>‹nr.›</a:t>
            </a:fld>
            <a:endParaRPr lang="nl-NL"/>
          </a:p>
        </p:txBody>
      </p:sp>
    </p:spTree>
    <p:extLst>
      <p:ext uri="{BB962C8B-B14F-4D97-AF65-F5344CB8AC3E}">
        <p14:creationId xmlns:p14="http://schemas.microsoft.com/office/powerpoint/2010/main" val="2505886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5EB975E7-4466-4875-9780-79F85FC725BE}" type="slidenum">
              <a:rPr lang="nl-NL" smtClean="0"/>
              <a:t>1</a:t>
            </a:fld>
            <a:endParaRPr lang="nl-NL"/>
          </a:p>
        </p:txBody>
      </p:sp>
    </p:spTree>
    <p:extLst>
      <p:ext uri="{BB962C8B-B14F-4D97-AF65-F5344CB8AC3E}">
        <p14:creationId xmlns:p14="http://schemas.microsoft.com/office/powerpoint/2010/main" val="2303883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3668D1-BDE0-4CF0-A060-0A845F6811C2}" type="slidenum">
              <a:rPr lang="nl-NL" smtClean="0"/>
              <a:t>2</a:t>
            </a:fld>
            <a:endParaRPr lang="nl-NL"/>
          </a:p>
        </p:txBody>
      </p:sp>
    </p:spTree>
    <p:extLst>
      <p:ext uri="{BB962C8B-B14F-4D97-AF65-F5344CB8AC3E}">
        <p14:creationId xmlns:p14="http://schemas.microsoft.com/office/powerpoint/2010/main" val="3217712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Font typeface="+mj-lt"/>
              <a:buAutoNum type="arabicPeriod"/>
            </a:pPr>
            <a:r>
              <a:rPr lang="nl-NL" dirty="0"/>
              <a:t>Zend een ultrasonisch signaal uit.</a:t>
            </a:r>
          </a:p>
          <a:p>
            <a:pPr marL="228600" indent="-228600">
              <a:buFont typeface="+mj-lt"/>
              <a:buAutoNum type="arabicPeriod"/>
            </a:pPr>
            <a:r>
              <a:rPr lang="nl-NL" dirty="0"/>
              <a:t>Meet de tijd tot de echo terugkomt.</a:t>
            </a:r>
          </a:p>
          <a:p>
            <a:pPr marL="228600" indent="-228600">
              <a:buFont typeface="+mj-lt"/>
              <a:buAutoNum type="arabicPeriod"/>
            </a:pPr>
            <a:r>
              <a:rPr lang="nl-NL" dirty="0"/>
              <a:t>Bereken de afstand.</a:t>
            </a:r>
          </a:p>
          <a:p>
            <a:pPr marL="228600" indent="-228600">
              <a:buFont typeface="+mj-lt"/>
              <a:buAutoNum type="arabicPeriod"/>
            </a:pPr>
            <a:r>
              <a:rPr lang="nl-NL" dirty="0"/>
              <a:t>Als de afstand kleiner is dan 10 cm → beweeg de </a:t>
            </a:r>
            <a:r>
              <a:rPr lang="nl-NL" dirty="0" err="1"/>
              <a:t>servo</a:t>
            </a:r>
            <a:r>
              <a:rPr lang="nl-NL" dirty="0"/>
              <a:t> heen en terug.</a:t>
            </a:r>
          </a:p>
          <a:p>
            <a:pPr marL="228600" indent="-228600">
              <a:buFont typeface="+mj-lt"/>
              <a:buAutoNum type="arabicPeriod"/>
            </a:pPr>
            <a:r>
              <a:rPr lang="nl-NL" dirty="0"/>
              <a:t>Anders → zet de </a:t>
            </a:r>
            <a:r>
              <a:rPr lang="nl-NL" dirty="0" err="1"/>
              <a:t>servo</a:t>
            </a:r>
            <a:r>
              <a:rPr lang="nl-NL" dirty="0"/>
              <a:t> op 0 graden.</a:t>
            </a:r>
          </a:p>
          <a:p>
            <a:pPr marL="228600" indent="-228600">
              <a:buFont typeface="+mj-lt"/>
              <a:buAutoNum type="arabicPeriod"/>
            </a:pPr>
            <a:r>
              <a:rPr lang="nl-NL" dirty="0"/>
              <a:t>Wacht 1 seconde en herhaal.</a:t>
            </a:r>
          </a:p>
          <a:p>
            <a:pPr marL="228600" indent="-228600">
              <a:buFont typeface="+mj-lt"/>
              <a:buAutoNum type="arabicPeriod"/>
            </a:pPr>
            <a:endParaRPr lang="nl-NL" dirty="0"/>
          </a:p>
          <a:p>
            <a:pPr marL="228600" indent="-228600">
              <a:buFont typeface="+mj-lt"/>
              <a:buAutoNum type="arabicPeriod"/>
            </a:pPr>
            <a:r>
              <a:rPr lang="nl-NL" dirty="0"/>
              <a:t>start</a:t>
            </a:r>
          </a:p>
          <a:p>
            <a:endParaRPr lang="nl-NL" dirty="0"/>
          </a:p>
        </p:txBody>
      </p:sp>
      <p:sp>
        <p:nvSpPr>
          <p:cNvPr id="4" name="Tijdelijke aanduiding voor dianummer 3"/>
          <p:cNvSpPr>
            <a:spLocks noGrp="1"/>
          </p:cNvSpPr>
          <p:nvPr>
            <p:ph type="sldNum" sz="quarter" idx="5"/>
          </p:nvPr>
        </p:nvSpPr>
        <p:spPr/>
        <p:txBody>
          <a:bodyPr/>
          <a:lstStyle/>
          <a:p>
            <a:fld id="{C13668D1-BDE0-4CF0-A060-0A845F6811C2}" type="slidenum">
              <a:rPr lang="nl-NL" smtClean="0"/>
              <a:t>4</a:t>
            </a:fld>
            <a:endParaRPr lang="nl-NL"/>
          </a:p>
        </p:txBody>
      </p:sp>
    </p:spTree>
    <p:extLst>
      <p:ext uri="{BB962C8B-B14F-4D97-AF65-F5344CB8AC3E}">
        <p14:creationId xmlns:p14="http://schemas.microsoft.com/office/powerpoint/2010/main" val="2881056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3668D1-BDE0-4CF0-A060-0A845F6811C2}" type="slidenum">
              <a:rPr lang="nl-NL" smtClean="0"/>
              <a:t>5</a:t>
            </a:fld>
            <a:endParaRPr lang="nl-NL"/>
          </a:p>
        </p:txBody>
      </p:sp>
    </p:spTree>
    <p:extLst>
      <p:ext uri="{BB962C8B-B14F-4D97-AF65-F5344CB8AC3E}">
        <p14:creationId xmlns:p14="http://schemas.microsoft.com/office/powerpoint/2010/main" val="953510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3668D1-BDE0-4CF0-A060-0A845F6811C2}" type="slidenum">
              <a:rPr lang="nl-NL" smtClean="0"/>
              <a:t>6</a:t>
            </a:fld>
            <a:endParaRPr lang="nl-NL"/>
          </a:p>
        </p:txBody>
      </p:sp>
    </p:spTree>
    <p:extLst>
      <p:ext uri="{BB962C8B-B14F-4D97-AF65-F5344CB8AC3E}">
        <p14:creationId xmlns:p14="http://schemas.microsoft.com/office/powerpoint/2010/main" val="2836911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3668D1-BDE0-4CF0-A060-0A845F6811C2}" type="slidenum">
              <a:rPr lang="nl-NL" smtClean="0"/>
              <a:t>7</a:t>
            </a:fld>
            <a:endParaRPr lang="nl-NL"/>
          </a:p>
        </p:txBody>
      </p:sp>
    </p:spTree>
    <p:extLst>
      <p:ext uri="{BB962C8B-B14F-4D97-AF65-F5344CB8AC3E}">
        <p14:creationId xmlns:p14="http://schemas.microsoft.com/office/powerpoint/2010/main" val="865263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3668D1-BDE0-4CF0-A060-0A845F6811C2}" type="slidenum">
              <a:rPr lang="nl-NL" smtClean="0"/>
              <a:t>8</a:t>
            </a:fld>
            <a:endParaRPr lang="nl-NL"/>
          </a:p>
        </p:txBody>
      </p:sp>
    </p:spTree>
    <p:extLst>
      <p:ext uri="{BB962C8B-B14F-4D97-AF65-F5344CB8AC3E}">
        <p14:creationId xmlns:p14="http://schemas.microsoft.com/office/powerpoint/2010/main" val="2925225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3668D1-BDE0-4CF0-A060-0A845F6811C2}" type="slidenum">
              <a:rPr lang="nl-NL" smtClean="0"/>
              <a:t>9</a:t>
            </a:fld>
            <a:endParaRPr lang="nl-NL"/>
          </a:p>
        </p:txBody>
      </p:sp>
    </p:spTree>
    <p:extLst>
      <p:ext uri="{BB962C8B-B14F-4D97-AF65-F5344CB8AC3E}">
        <p14:creationId xmlns:p14="http://schemas.microsoft.com/office/powerpoint/2010/main" val="1511709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13668D1-BDE0-4CF0-A060-0A845F6811C2}" type="slidenum">
              <a:rPr lang="nl-NL" smtClean="0"/>
              <a:t>10</a:t>
            </a:fld>
            <a:endParaRPr lang="nl-NL"/>
          </a:p>
        </p:txBody>
      </p:sp>
    </p:spTree>
    <p:extLst>
      <p:ext uri="{BB962C8B-B14F-4D97-AF65-F5344CB8AC3E}">
        <p14:creationId xmlns:p14="http://schemas.microsoft.com/office/powerpoint/2010/main" val="1593918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29" name="Tijdelijke aanduiding voor tekst 28">
            <a:extLst>
              <a:ext uri="{FF2B5EF4-FFF2-40B4-BE49-F238E27FC236}">
                <a16:creationId xmlns:a16="http://schemas.microsoft.com/office/drawing/2014/main" id="{FDED8E11-341A-45D2-85B1-F7C4DB53232E}"/>
              </a:ext>
            </a:extLst>
          </p:cNvPr>
          <p:cNvSpPr>
            <a:spLocks noGrp="1"/>
          </p:cNvSpPr>
          <p:nvPr>
            <p:ph type="body" sz="quarter" idx="11" hasCustomPrompt="1"/>
          </p:nvPr>
        </p:nvSpPr>
        <p:spPr>
          <a:xfrm>
            <a:off x="893235" y="5095875"/>
            <a:ext cx="8397864" cy="1009650"/>
          </a:xfrm>
        </p:spPr>
        <p:txBody>
          <a:bodyPr>
            <a:normAutofit/>
          </a:bodyPr>
          <a:lstStyle>
            <a:lvl1pPr marL="0" indent="0">
              <a:buNone/>
              <a:defRPr lang="en-GB" sz="2475" b="0" i="0" u="none" strike="noStrike" cap="all" spc="0" baseline="0" dirty="0">
                <a:ln>
                  <a:noFill/>
                </a:ln>
                <a:solidFill>
                  <a:srgbClr val="000000"/>
                </a:solidFill>
                <a:uFillTx/>
                <a:latin typeface="Avenir Next Condensed Medium" panose="020B0606020202020204" pitchFamily="34" charset="0"/>
                <a:ea typeface="Avenir Next Condensed Medium" panose="020B0606020202020204" pitchFamily="34" charset="0"/>
                <a:cs typeface="Avenir Next Condensed Medium" panose="020B0606020202020204" pitchFamily="34" charset="0"/>
                <a:sym typeface="Avenir Next Condensed Medium"/>
              </a:defRPr>
            </a:lvl1pPr>
          </a:lstStyle>
          <a:p>
            <a:pPr lvl="0"/>
            <a:r>
              <a:rPr lang="nl-NL"/>
              <a:t>VOORBEELD VAN EEN ONDERTITEL</a:t>
            </a:r>
            <a:endParaRPr lang="en-GB"/>
          </a:p>
        </p:txBody>
      </p:sp>
      <p:sp>
        <p:nvSpPr>
          <p:cNvPr id="34" name="Tijdelijke aanduiding voor tekst 33">
            <a:extLst>
              <a:ext uri="{FF2B5EF4-FFF2-40B4-BE49-F238E27FC236}">
                <a16:creationId xmlns:a16="http://schemas.microsoft.com/office/drawing/2014/main" id="{D9C3A310-643B-4139-9F62-77D06674713C}"/>
              </a:ext>
            </a:extLst>
          </p:cNvPr>
          <p:cNvSpPr>
            <a:spLocks noGrp="1"/>
          </p:cNvSpPr>
          <p:nvPr>
            <p:ph type="body" sz="quarter" idx="12" hasCustomPrompt="1"/>
          </p:nvPr>
        </p:nvSpPr>
        <p:spPr>
          <a:xfrm>
            <a:off x="893233" y="1196300"/>
            <a:ext cx="10458803" cy="588915"/>
          </a:xfrm>
        </p:spPr>
        <p:txBody>
          <a:bodyPr anchor="b">
            <a:noAutofit/>
          </a:bodyPr>
          <a:lstStyle>
            <a:lvl1pPr marL="0" indent="0">
              <a:buNone/>
              <a:defRPr lang="nl-NL" sz="1846" b="0" kern="1200" cap="all" baseline="0" dirty="0" smtClean="0">
                <a:solidFill>
                  <a:schemeClr val="tx2"/>
                </a:solidFill>
                <a:latin typeface="Avenir Next Condensed Medium" panose="020B0606020202020204" pitchFamily="34" charset="0"/>
                <a:ea typeface="Avenir Next Condensed Medium" panose="020B0606020202020204" pitchFamily="34" charset="0"/>
                <a:cs typeface="Avenir Next Condensed Medium" panose="020B0606020202020204" pitchFamily="34" charset="0"/>
                <a:sym typeface="Avenir Next Condensed Demi Bold"/>
              </a:defRPr>
            </a:lvl1pPr>
          </a:lstStyle>
          <a:p>
            <a:pPr lvl="0"/>
            <a:r>
              <a:rPr lang="nl-NL"/>
              <a:t>NAAM OPLEIDING/FACULTEIT</a:t>
            </a:r>
          </a:p>
        </p:txBody>
      </p:sp>
      <p:sp>
        <p:nvSpPr>
          <p:cNvPr id="3" name="Tijdelijke aanduiding voor tekst 2">
            <a:extLst>
              <a:ext uri="{FF2B5EF4-FFF2-40B4-BE49-F238E27FC236}">
                <a16:creationId xmlns:a16="http://schemas.microsoft.com/office/drawing/2014/main" id="{D3983EC9-36B1-B744-A87D-1AA0BEB38BFB}"/>
              </a:ext>
            </a:extLst>
          </p:cNvPr>
          <p:cNvSpPr>
            <a:spLocks noGrp="1"/>
          </p:cNvSpPr>
          <p:nvPr>
            <p:ph type="body" sz="quarter" idx="13" hasCustomPrompt="1"/>
          </p:nvPr>
        </p:nvSpPr>
        <p:spPr>
          <a:xfrm>
            <a:off x="893234" y="2214000"/>
            <a:ext cx="10452100" cy="2808000"/>
          </a:xfrm>
        </p:spPr>
        <p:txBody>
          <a:bodyPr>
            <a:normAutofit/>
          </a:bodyPr>
          <a:lstStyle>
            <a:lvl1pPr marL="0" indent="0">
              <a:lnSpc>
                <a:spcPct val="80000"/>
              </a:lnSpc>
              <a:buNone/>
              <a:defRPr sz="6750" b="1" cap="all" baseline="0">
                <a:latin typeface="Avenir Next Condensed Medium" panose="020B0606020202020204" pitchFamily="34" charset="0"/>
              </a:defRPr>
            </a:lvl1pPr>
          </a:lstStyle>
          <a:p>
            <a:r>
              <a:rPr lang="nl-NL"/>
              <a:t>Titel van de presentatie_</a:t>
            </a:r>
          </a:p>
        </p:txBody>
      </p:sp>
      <p:sp>
        <p:nvSpPr>
          <p:cNvPr id="7" name="Rechthoek 6">
            <a:extLst>
              <a:ext uri="{FF2B5EF4-FFF2-40B4-BE49-F238E27FC236}">
                <a16:creationId xmlns:a16="http://schemas.microsoft.com/office/drawing/2014/main" id="{401D1CB6-6B35-4216-835D-4B6D7DC10AA2}"/>
              </a:ext>
            </a:extLst>
          </p:cNvPr>
          <p:cNvSpPr/>
          <p:nvPr userDrawn="1"/>
        </p:nvSpPr>
        <p:spPr>
          <a:xfrm>
            <a:off x="9227489" y="5111778"/>
            <a:ext cx="2119048" cy="17462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8" name="Afbeelding 7">
            <a:extLst>
              <a:ext uri="{FF2B5EF4-FFF2-40B4-BE49-F238E27FC236}">
                <a16:creationId xmlns:a16="http://schemas.microsoft.com/office/drawing/2014/main" id="{8570D387-A9DA-4389-8749-9601C83ADFA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90589" y="5111779"/>
            <a:ext cx="2387821" cy="1836000"/>
          </a:xfrm>
          <a:prstGeom prst="rect">
            <a:avLst/>
          </a:prstGeom>
        </p:spPr>
      </p:pic>
    </p:spTree>
    <p:extLst>
      <p:ext uri="{BB962C8B-B14F-4D97-AF65-F5344CB8AC3E}">
        <p14:creationId xmlns:p14="http://schemas.microsoft.com/office/powerpoint/2010/main" val="358500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Tekst_">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D13B7015-BB4D-A84E-84E4-520C33B85DF3}"/>
              </a:ext>
            </a:extLst>
          </p:cNvPr>
          <p:cNvSpPr>
            <a:spLocks noGrp="1"/>
          </p:cNvSpPr>
          <p:nvPr>
            <p:ph type="title" hasCustomPrompt="1"/>
          </p:nvPr>
        </p:nvSpPr>
        <p:spPr/>
        <p:txBody>
          <a:bodyPr anchor="b">
            <a:normAutofit/>
          </a:bodyPr>
          <a:lstStyle>
            <a:lvl1pPr>
              <a:defRPr sz="3200">
                <a:solidFill>
                  <a:schemeClr val="tx2"/>
                </a:solidFill>
              </a:defRPr>
            </a:lvl1pPr>
          </a:lstStyle>
          <a:p>
            <a:r>
              <a:rPr lang="nl-NL"/>
              <a:t>ONDERWERP / titel</a:t>
            </a:r>
          </a:p>
        </p:txBody>
      </p:sp>
      <p:sp>
        <p:nvSpPr>
          <p:cNvPr id="6" name="Tijdelijke aanduiding voor tekst 2"/>
          <p:cNvSpPr>
            <a:spLocks noGrp="1"/>
          </p:cNvSpPr>
          <p:nvPr>
            <p:ph type="body" sz="quarter" idx="11"/>
          </p:nvPr>
        </p:nvSpPr>
        <p:spPr>
          <a:xfrm>
            <a:off x="838200" y="1925638"/>
            <a:ext cx="10515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nl-NL"/>
          </a:p>
        </p:txBody>
      </p:sp>
    </p:spTree>
    <p:extLst>
      <p:ext uri="{BB962C8B-B14F-4D97-AF65-F5344CB8AC3E}">
        <p14:creationId xmlns:p14="http://schemas.microsoft.com/office/powerpoint/2010/main" val="2631550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Tekst">
    <p:spTree>
      <p:nvGrpSpPr>
        <p:cNvPr id="1" name=""/>
        <p:cNvGrpSpPr/>
        <p:nvPr/>
      </p:nvGrpSpPr>
      <p:grpSpPr>
        <a:xfrm>
          <a:off x="0" y="0"/>
          <a:ext cx="0" cy="0"/>
          <a:chOff x="0" y="0"/>
          <a:chExt cx="0" cy="0"/>
        </a:xfrm>
      </p:grpSpPr>
      <p:sp>
        <p:nvSpPr>
          <p:cNvPr id="4" name="Titel 6">
            <a:extLst>
              <a:ext uri="{FF2B5EF4-FFF2-40B4-BE49-F238E27FC236}">
                <a16:creationId xmlns:a16="http://schemas.microsoft.com/office/drawing/2014/main" id="{24158585-8C9B-2444-8413-2968F1CB97F5}"/>
              </a:ext>
            </a:extLst>
          </p:cNvPr>
          <p:cNvSpPr>
            <a:spLocks noGrp="1"/>
          </p:cNvSpPr>
          <p:nvPr>
            <p:ph type="title" hasCustomPrompt="1"/>
          </p:nvPr>
        </p:nvSpPr>
        <p:spPr>
          <a:xfrm>
            <a:off x="838200" y="365129"/>
            <a:ext cx="10515600" cy="1325563"/>
          </a:xfrm>
        </p:spPr>
        <p:txBody>
          <a:bodyPr anchor="b">
            <a:normAutofit/>
          </a:bodyPr>
          <a:lstStyle>
            <a:lvl1pPr>
              <a:defRPr sz="3200">
                <a:solidFill>
                  <a:schemeClr val="tx2"/>
                </a:solidFill>
              </a:defRPr>
            </a:lvl1pPr>
          </a:lstStyle>
          <a:p>
            <a:r>
              <a:rPr lang="nl-NL"/>
              <a:t>ONDERWERP / titel</a:t>
            </a:r>
          </a:p>
        </p:txBody>
      </p:sp>
      <p:sp>
        <p:nvSpPr>
          <p:cNvPr id="7" name="Tijdelijke aanduiding voor tekst 2"/>
          <p:cNvSpPr>
            <a:spLocks noGrp="1"/>
          </p:cNvSpPr>
          <p:nvPr>
            <p:ph type="body" sz="quarter" idx="11"/>
          </p:nvPr>
        </p:nvSpPr>
        <p:spPr>
          <a:xfrm>
            <a:off x="838200" y="1925638"/>
            <a:ext cx="52578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nl-NL"/>
          </a:p>
        </p:txBody>
      </p:sp>
    </p:spTree>
    <p:extLst>
      <p:ext uri="{BB962C8B-B14F-4D97-AF65-F5344CB8AC3E}">
        <p14:creationId xmlns:p14="http://schemas.microsoft.com/office/powerpoint/2010/main" val="46748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Tekst en Afbeelding">
    <p:spTree>
      <p:nvGrpSpPr>
        <p:cNvPr id="1" name=""/>
        <p:cNvGrpSpPr/>
        <p:nvPr/>
      </p:nvGrpSpPr>
      <p:grpSpPr>
        <a:xfrm>
          <a:off x="0" y="0"/>
          <a:ext cx="0" cy="0"/>
          <a:chOff x="0" y="0"/>
          <a:chExt cx="0" cy="0"/>
        </a:xfrm>
      </p:grpSpPr>
      <p:sp>
        <p:nvSpPr>
          <p:cNvPr id="6" name="Tijdelijke aanduiding voor afbeelding 5">
            <a:extLst>
              <a:ext uri="{FF2B5EF4-FFF2-40B4-BE49-F238E27FC236}">
                <a16:creationId xmlns:a16="http://schemas.microsoft.com/office/drawing/2014/main" id="{260C8E6A-14DF-4CBC-B795-FDA284EC4712}"/>
              </a:ext>
            </a:extLst>
          </p:cNvPr>
          <p:cNvSpPr>
            <a:spLocks noGrp="1"/>
          </p:cNvSpPr>
          <p:nvPr>
            <p:ph type="pic" sz="quarter" idx="11"/>
          </p:nvPr>
        </p:nvSpPr>
        <p:spPr>
          <a:xfrm>
            <a:off x="6553203" y="1917701"/>
            <a:ext cx="4800600" cy="4248000"/>
          </a:xfrm>
        </p:spPr>
        <p:txBody>
          <a:bodyPr>
            <a:normAutofit/>
          </a:bodyPr>
          <a:lstStyle>
            <a:lvl1pPr marL="0" indent="0">
              <a:buNone/>
              <a:defRPr sz="1275">
                <a:latin typeface="Arial" panose="020B0604020202020204" pitchFamily="34" charset="0"/>
                <a:cs typeface="Arial" panose="020B0604020202020204" pitchFamily="34" charset="0"/>
              </a:defRPr>
            </a:lvl1pPr>
          </a:lstStyle>
          <a:p>
            <a:r>
              <a:rPr lang="en-GB"/>
              <a:t>Click icon to add picture</a:t>
            </a:r>
          </a:p>
        </p:txBody>
      </p:sp>
      <p:sp>
        <p:nvSpPr>
          <p:cNvPr id="7" name="Titel 6">
            <a:extLst>
              <a:ext uri="{FF2B5EF4-FFF2-40B4-BE49-F238E27FC236}">
                <a16:creationId xmlns:a16="http://schemas.microsoft.com/office/drawing/2014/main" id="{70688633-6D41-064D-B005-BBA9338D0D94}"/>
              </a:ext>
            </a:extLst>
          </p:cNvPr>
          <p:cNvSpPr>
            <a:spLocks noGrp="1"/>
          </p:cNvSpPr>
          <p:nvPr>
            <p:ph type="title" hasCustomPrompt="1"/>
          </p:nvPr>
        </p:nvSpPr>
        <p:spPr>
          <a:xfrm>
            <a:off x="838200" y="365129"/>
            <a:ext cx="10515600" cy="1325563"/>
          </a:xfrm>
        </p:spPr>
        <p:txBody>
          <a:bodyPr anchor="b">
            <a:normAutofit/>
          </a:bodyPr>
          <a:lstStyle>
            <a:lvl1pPr>
              <a:defRPr sz="3200">
                <a:solidFill>
                  <a:schemeClr val="tx2"/>
                </a:solidFill>
              </a:defRPr>
            </a:lvl1pPr>
          </a:lstStyle>
          <a:p>
            <a:r>
              <a:rPr lang="nl-NL"/>
              <a:t>ONDERWERP / titel</a:t>
            </a:r>
          </a:p>
        </p:txBody>
      </p:sp>
      <p:sp>
        <p:nvSpPr>
          <p:cNvPr id="8" name="Tijdelijke aanduiding voor tekst 2"/>
          <p:cNvSpPr>
            <a:spLocks noGrp="1"/>
          </p:cNvSpPr>
          <p:nvPr>
            <p:ph type="body" sz="quarter" idx="12"/>
          </p:nvPr>
        </p:nvSpPr>
        <p:spPr>
          <a:xfrm>
            <a:off x="838200" y="1926000"/>
            <a:ext cx="52578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nl-NL"/>
          </a:p>
        </p:txBody>
      </p:sp>
    </p:spTree>
    <p:extLst>
      <p:ext uri="{BB962C8B-B14F-4D97-AF65-F5344CB8AC3E}">
        <p14:creationId xmlns:p14="http://schemas.microsoft.com/office/powerpoint/2010/main" val="3351361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ubbele Titel en Tekst">
    <p:spTree>
      <p:nvGrpSpPr>
        <p:cNvPr id="1" name=""/>
        <p:cNvGrpSpPr/>
        <p:nvPr/>
      </p:nvGrpSpPr>
      <p:grpSpPr>
        <a:xfrm>
          <a:off x="0" y="0"/>
          <a:ext cx="0" cy="0"/>
          <a:chOff x="0" y="0"/>
          <a:chExt cx="0" cy="0"/>
        </a:xfrm>
      </p:grpSpPr>
      <p:sp>
        <p:nvSpPr>
          <p:cNvPr id="9" name="Tijdelijke aanduiding voor tekst 4">
            <a:extLst>
              <a:ext uri="{FF2B5EF4-FFF2-40B4-BE49-F238E27FC236}">
                <a16:creationId xmlns:a16="http://schemas.microsoft.com/office/drawing/2014/main" id="{4B8653B3-70AE-4E3E-9A4D-3EAF4B4F4A9E}"/>
              </a:ext>
            </a:extLst>
          </p:cNvPr>
          <p:cNvSpPr>
            <a:spLocks noGrp="1"/>
          </p:cNvSpPr>
          <p:nvPr>
            <p:ph type="body" sz="quarter" idx="15" hasCustomPrompt="1"/>
          </p:nvPr>
        </p:nvSpPr>
        <p:spPr>
          <a:xfrm>
            <a:off x="6553200" y="1778435"/>
            <a:ext cx="4800600" cy="413103"/>
          </a:xfrm>
        </p:spPr>
        <p:txBody>
          <a:bodyPr anchor="ctr">
            <a:noAutofit/>
          </a:bodyPr>
          <a:lstStyle>
            <a:lvl1pPr marL="0" indent="0">
              <a:buNone/>
              <a:defRPr sz="2000" b="1" baseline="0"/>
            </a:lvl1pPr>
          </a:lstStyle>
          <a:p>
            <a:pPr lvl="0"/>
            <a:r>
              <a:rPr lang="nl-NL"/>
              <a:t>Klik voor </a:t>
            </a:r>
            <a:r>
              <a:rPr lang="nl-NL" err="1"/>
              <a:t>subkop</a:t>
            </a:r>
            <a:endParaRPr lang="en-GB"/>
          </a:p>
        </p:txBody>
      </p:sp>
      <p:sp>
        <p:nvSpPr>
          <p:cNvPr id="10" name="Tijdelijke aanduiding voor tekst 4">
            <a:extLst>
              <a:ext uri="{FF2B5EF4-FFF2-40B4-BE49-F238E27FC236}">
                <a16:creationId xmlns:a16="http://schemas.microsoft.com/office/drawing/2014/main" id="{60C7571E-BBB1-4DDF-9329-A0C028CAE8FB}"/>
              </a:ext>
            </a:extLst>
          </p:cNvPr>
          <p:cNvSpPr>
            <a:spLocks noGrp="1"/>
          </p:cNvSpPr>
          <p:nvPr>
            <p:ph type="body" sz="quarter" idx="16" hasCustomPrompt="1"/>
          </p:nvPr>
        </p:nvSpPr>
        <p:spPr>
          <a:xfrm>
            <a:off x="838200" y="1778435"/>
            <a:ext cx="4800600" cy="413103"/>
          </a:xfrm>
        </p:spPr>
        <p:txBody>
          <a:bodyPr anchor="ctr">
            <a:noAutofit/>
          </a:bodyPr>
          <a:lstStyle>
            <a:lvl1pPr marL="0" indent="0">
              <a:buNone/>
              <a:defRPr sz="2000" b="1"/>
            </a:lvl1pPr>
          </a:lstStyle>
          <a:p>
            <a:pPr lvl="0"/>
            <a:r>
              <a:rPr lang="nl-NL"/>
              <a:t>Klik voor </a:t>
            </a:r>
            <a:r>
              <a:rPr lang="nl-NL" err="1"/>
              <a:t>subkop</a:t>
            </a:r>
            <a:endParaRPr lang="en-GB"/>
          </a:p>
        </p:txBody>
      </p:sp>
      <p:sp>
        <p:nvSpPr>
          <p:cNvPr id="8" name="Titel 6">
            <a:extLst>
              <a:ext uri="{FF2B5EF4-FFF2-40B4-BE49-F238E27FC236}">
                <a16:creationId xmlns:a16="http://schemas.microsoft.com/office/drawing/2014/main" id="{AB6897B6-1B30-8840-AEF5-653E3015C372}"/>
              </a:ext>
            </a:extLst>
          </p:cNvPr>
          <p:cNvSpPr>
            <a:spLocks noGrp="1"/>
          </p:cNvSpPr>
          <p:nvPr>
            <p:ph type="title" hasCustomPrompt="1"/>
          </p:nvPr>
        </p:nvSpPr>
        <p:spPr>
          <a:xfrm>
            <a:off x="838200" y="365129"/>
            <a:ext cx="10515600" cy="1325563"/>
          </a:xfrm>
        </p:spPr>
        <p:txBody>
          <a:bodyPr anchor="b">
            <a:normAutofit/>
          </a:bodyPr>
          <a:lstStyle>
            <a:lvl1pPr>
              <a:defRPr sz="3200">
                <a:solidFill>
                  <a:schemeClr val="tx2"/>
                </a:solidFill>
              </a:defRPr>
            </a:lvl1pPr>
          </a:lstStyle>
          <a:p>
            <a:r>
              <a:rPr lang="nl-NL"/>
              <a:t>ONDERWERP / titel</a:t>
            </a:r>
          </a:p>
        </p:txBody>
      </p:sp>
      <p:sp>
        <p:nvSpPr>
          <p:cNvPr id="3" name="Tijdelijke aanduiding voor tekst 2"/>
          <p:cNvSpPr>
            <a:spLocks noGrp="1"/>
          </p:cNvSpPr>
          <p:nvPr>
            <p:ph type="body" sz="quarter" idx="18"/>
          </p:nvPr>
        </p:nvSpPr>
        <p:spPr>
          <a:xfrm>
            <a:off x="838200" y="2286000"/>
            <a:ext cx="4800600" cy="390525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nl-NL"/>
          </a:p>
        </p:txBody>
      </p:sp>
      <p:sp>
        <p:nvSpPr>
          <p:cNvPr id="12" name="Tijdelijke aanduiding voor tekst 4"/>
          <p:cNvSpPr>
            <a:spLocks noGrp="1"/>
          </p:cNvSpPr>
          <p:nvPr>
            <p:ph type="body" sz="quarter" idx="19"/>
          </p:nvPr>
        </p:nvSpPr>
        <p:spPr>
          <a:xfrm>
            <a:off x="6553200" y="2286000"/>
            <a:ext cx="4800600" cy="390525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nl-NL"/>
          </a:p>
        </p:txBody>
      </p:sp>
    </p:spTree>
    <p:extLst>
      <p:ext uri="{BB962C8B-B14F-4D97-AF65-F5344CB8AC3E}">
        <p14:creationId xmlns:p14="http://schemas.microsoft.com/office/powerpoint/2010/main" val="281301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13" name="Rechthoek">
            <a:extLst>
              <a:ext uri="{FF2B5EF4-FFF2-40B4-BE49-F238E27FC236}">
                <a16:creationId xmlns:a16="http://schemas.microsoft.com/office/drawing/2014/main" id="{2F35E840-7D0C-489A-B88C-9B5B6A358F43}"/>
              </a:ext>
            </a:extLst>
          </p:cNvPr>
          <p:cNvSpPr/>
          <p:nvPr/>
        </p:nvSpPr>
        <p:spPr>
          <a:xfrm>
            <a:off x="3149600" y="733425"/>
            <a:ext cx="5892800" cy="5391150"/>
          </a:xfrm>
          <a:prstGeom prst="rect">
            <a:avLst/>
          </a:prstGeom>
          <a:solidFill>
            <a:srgbClr val="000000"/>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2400"/>
          </a:p>
        </p:txBody>
      </p:sp>
      <p:sp>
        <p:nvSpPr>
          <p:cNvPr id="20" name="Tijdelijke aanduiding voor tekst 19">
            <a:extLst>
              <a:ext uri="{FF2B5EF4-FFF2-40B4-BE49-F238E27FC236}">
                <a16:creationId xmlns:a16="http://schemas.microsoft.com/office/drawing/2014/main" id="{7E150451-5081-475D-A7BF-2CE6F5C377F5}"/>
              </a:ext>
            </a:extLst>
          </p:cNvPr>
          <p:cNvSpPr>
            <a:spLocks noGrp="1"/>
          </p:cNvSpPr>
          <p:nvPr>
            <p:ph type="body" sz="quarter" idx="11" hasCustomPrompt="1"/>
          </p:nvPr>
        </p:nvSpPr>
        <p:spPr>
          <a:xfrm>
            <a:off x="3640216" y="5429602"/>
            <a:ext cx="4910667" cy="493713"/>
          </a:xfrm>
        </p:spPr>
        <p:txBody>
          <a:bodyPr anchor="b"/>
          <a:lstStyle>
            <a:lvl1pPr marL="0" indent="0">
              <a:spcBef>
                <a:spcPts val="0"/>
              </a:spcBef>
              <a:buNone/>
              <a:defRPr sz="1800" cap="all" baseline="0">
                <a:solidFill>
                  <a:schemeClr val="bg1"/>
                </a:solidFill>
              </a:defRPr>
            </a:lvl1pPr>
          </a:lstStyle>
          <a:p>
            <a:pPr lvl="0"/>
            <a:r>
              <a:rPr lang="nl-NL"/>
              <a:t>NAAM</a:t>
            </a:r>
            <a:endParaRPr lang="en-GB"/>
          </a:p>
        </p:txBody>
      </p:sp>
      <p:sp>
        <p:nvSpPr>
          <p:cNvPr id="3" name="Tijdelijke aanduiding voor tekst 2">
            <a:extLst>
              <a:ext uri="{FF2B5EF4-FFF2-40B4-BE49-F238E27FC236}">
                <a16:creationId xmlns:a16="http://schemas.microsoft.com/office/drawing/2014/main" id="{B0DA6865-FA7E-094E-A575-DAADE998A20B}"/>
              </a:ext>
            </a:extLst>
          </p:cNvPr>
          <p:cNvSpPr>
            <a:spLocks noGrp="1"/>
          </p:cNvSpPr>
          <p:nvPr>
            <p:ph type="body" sz="quarter" idx="12" hasCustomPrompt="1"/>
          </p:nvPr>
        </p:nvSpPr>
        <p:spPr>
          <a:xfrm>
            <a:off x="3640216" y="1628775"/>
            <a:ext cx="4910667" cy="3600450"/>
          </a:xfrm>
        </p:spPr>
        <p:txBody>
          <a:bodyPr>
            <a:normAutofit/>
          </a:bodyPr>
          <a:lstStyle>
            <a:lvl1pPr marL="0" indent="0">
              <a:spcBef>
                <a:spcPts val="0"/>
              </a:spcBef>
              <a:buNone/>
              <a:defRPr sz="2800" cap="all" baseline="0">
                <a:solidFill>
                  <a:schemeClr val="bg1"/>
                </a:solidFill>
              </a:defRPr>
            </a:lvl1pPr>
          </a:lstStyle>
          <a:p>
            <a:r>
              <a:rPr lang="nl-NL"/>
              <a:t>‘QUOTE’</a:t>
            </a:r>
          </a:p>
        </p:txBody>
      </p:sp>
      <p:pic>
        <p:nvPicPr>
          <p:cNvPr id="6" name="Afbeelding 2">
            <a:extLst>
              <a:ext uri="{FF2B5EF4-FFF2-40B4-BE49-F238E27FC236}">
                <a16:creationId xmlns:a16="http://schemas.microsoft.com/office/drawing/2014/main" id="{FFDA8079-95BD-45E3-8313-ABF6A59ED207}"/>
              </a:ext>
            </a:extLst>
          </p:cNvPr>
          <p:cNvPicPr>
            <a:picLocks noChangeAspect="1"/>
          </p:cNvPicPr>
          <p:nvPr userDrawn="1"/>
        </p:nvPicPr>
        <p:blipFill>
          <a:blip r:embed="rId2"/>
          <a:stretch>
            <a:fillRect/>
          </a:stretch>
        </p:blipFill>
        <p:spPr>
          <a:xfrm>
            <a:off x="3644574" y="601590"/>
            <a:ext cx="355939" cy="297299"/>
          </a:xfrm>
          <a:prstGeom prst="rect">
            <a:avLst/>
          </a:prstGeom>
        </p:spPr>
      </p:pic>
    </p:spTree>
    <p:extLst>
      <p:ext uri="{BB962C8B-B14F-4D97-AF65-F5344CB8AC3E}">
        <p14:creationId xmlns:p14="http://schemas.microsoft.com/office/powerpoint/2010/main" val="296755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1_Titel en Tekst">
    <p:spTree>
      <p:nvGrpSpPr>
        <p:cNvPr id="1" name=""/>
        <p:cNvGrpSpPr/>
        <p:nvPr/>
      </p:nvGrpSpPr>
      <p:grpSpPr>
        <a:xfrm>
          <a:off x="0" y="0"/>
          <a:ext cx="0" cy="0"/>
          <a:chOff x="0" y="0"/>
          <a:chExt cx="0" cy="0"/>
        </a:xfrm>
      </p:grpSpPr>
      <p:sp>
        <p:nvSpPr>
          <p:cNvPr id="23" name="Title Text"/>
          <p:cNvSpPr txBox="1">
            <a:spLocks noGrp="1"/>
          </p:cNvSpPr>
          <p:nvPr>
            <p:ph type="title"/>
          </p:nvPr>
        </p:nvSpPr>
        <p:spPr>
          <a:prstGeom prst="rect">
            <a:avLst/>
          </a:prstGeom>
        </p:spPr>
        <p:txBody>
          <a:bodyPr/>
          <a:lstStyle/>
          <a:p>
            <a:r>
              <a:t>Title Text</a:t>
            </a:r>
          </a:p>
        </p:txBody>
      </p:sp>
      <p:sp>
        <p:nvSpPr>
          <p:cNvPr id="24"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5" name="Slide Numb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96608575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6486190-F1D1-43BB-B712-AB7BE1C184AD}"/>
              </a:ext>
            </a:extLst>
          </p:cNvPr>
          <p:cNvSpPr>
            <a:spLocks noGrp="1"/>
          </p:cNvSpPr>
          <p:nvPr>
            <p:ph type="title"/>
          </p:nvPr>
        </p:nvSpPr>
        <p:spPr>
          <a:xfrm>
            <a:off x="838200" y="365129"/>
            <a:ext cx="10515600" cy="1325563"/>
          </a:xfrm>
          <a:prstGeom prst="rect">
            <a:avLst/>
          </a:prstGeom>
        </p:spPr>
        <p:txBody>
          <a:bodyPr vert="horz" lIns="91440" tIns="45720" rIns="91440" bIns="45720" rtlCol="0" anchor="b">
            <a:normAutofit/>
          </a:bodyPr>
          <a:lstStyle/>
          <a:p>
            <a:r>
              <a:rPr lang="nl-NL"/>
              <a:t>KLIK OM STIJL TE BEWERKEN</a:t>
            </a:r>
            <a:endParaRPr lang="en-GB"/>
          </a:p>
        </p:txBody>
      </p:sp>
      <p:sp>
        <p:nvSpPr>
          <p:cNvPr id="3" name="Tijdelijke aanduiding voor tekst 2">
            <a:extLst>
              <a:ext uri="{FF2B5EF4-FFF2-40B4-BE49-F238E27FC236}">
                <a16:creationId xmlns:a16="http://schemas.microsoft.com/office/drawing/2014/main" id="{6BC46703-C372-4CCF-BBDB-349EF159E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GB"/>
          </a:p>
        </p:txBody>
      </p:sp>
      <p:pic>
        <p:nvPicPr>
          <p:cNvPr id="6" name="Afbeelding 5">
            <a:extLst>
              <a:ext uri="{FF2B5EF4-FFF2-40B4-BE49-F238E27FC236}">
                <a16:creationId xmlns:a16="http://schemas.microsoft.com/office/drawing/2014/main" id="{D2936B9B-9586-48DE-B845-C54BC129D8BB}"/>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999687" y="6227764"/>
            <a:ext cx="1359194" cy="588915"/>
          </a:xfrm>
          <a:prstGeom prst="rect">
            <a:avLst/>
          </a:prstGeom>
        </p:spPr>
      </p:pic>
    </p:spTree>
    <p:extLst>
      <p:ext uri="{BB962C8B-B14F-4D97-AF65-F5344CB8AC3E}">
        <p14:creationId xmlns:p14="http://schemas.microsoft.com/office/powerpoint/2010/main" val="14963746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514337" rtl="0" eaLnBrk="1" latinLnBrk="0" hangingPunct="1">
        <a:lnSpc>
          <a:spcPct val="90000"/>
        </a:lnSpc>
        <a:spcBef>
          <a:spcPct val="0"/>
        </a:spcBef>
        <a:buNone/>
        <a:defRPr lang="nl-NL" sz="3200" b="1" kern="1200" cap="all" baseline="0" dirty="0">
          <a:solidFill>
            <a:schemeClr val="tx2"/>
          </a:solidFill>
          <a:latin typeface="Avenir Next Condensed Medium" panose="020B0606020202020204" pitchFamily="34" charset="0"/>
          <a:ea typeface="+mj-ea"/>
          <a:cs typeface="Arial" panose="020B0604020202020204" pitchFamily="34" charset="0"/>
          <a:sym typeface="Avenir Next Condensed Demi Bold"/>
        </a:defRPr>
      </a:lvl1pPr>
    </p:titleStyle>
    <p:bodyStyle>
      <a:lvl1pPr marL="18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36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4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2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90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414427"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7" rtl="0" eaLnBrk="1" latinLnBrk="0" hangingPunct="1">
        <a:defRPr sz="1013" kern="1200">
          <a:solidFill>
            <a:schemeClr val="tx1"/>
          </a:solidFill>
          <a:latin typeface="+mn-lt"/>
          <a:ea typeface="+mn-ea"/>
          <a:cs typeface="+mn-cs"/>
        </a:defRPr>
      </a:lvl1pPr>
      <a:lvl2pPr marL="257169"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1"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9" algn="l" defTabSz="514337"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3" Type="http://schemas.microsoft.com/office/2007/relationships/media" Target="../media/media2.mp4"/><Relationship Id="rId7"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6.png"/><Relationship Id="rId5" Type="http://schemas.microsoft.com/office/2007/relationships/media" Target="../media/media3.mp4"/><Relationship Id="rId10" Type="http://schemas.openxmlformats.org/officeDocument/2006/relationships/image" Target="../media/image5.png"/><Relationship Id="rId4" Type="http://schemas.openxmlformats.org/officeDocument/2006/relationships/video" Target="../media/media2.mp4"/><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tekst 4"/>
          <p:cNvSpPr>
            <a:spLocks noGrp="1"/>
          </p:cNvSpPr>
          <p:nvPr>
            <p:ph type="body" sz="quarter" idx="11"/>
          </p:nvPr>
        </p:nvSpPr>
        <p:spPr>
          <a:xfrm>
            <a:off x="893234" y="5095875"/>
            <a:ext cx="9191669" cy="1009650"/>
          </a:xfrm>
        </p:spPr>
        <p:txBody>
          <a:bodyPr/>
          <a:lstStyle/>
          <a:p>
            <a:r>
              <a:rPr lang="nl-NL" dirty="0"/>
              <a:t>Cursus 3 – MENSGERICHT ONTWERPEN – </a:t>
            </a:r>
            <a:r>
              <a:rPr lang="nl-NL" dirty="0" err="1"/>
              <a:t>Immersive</a:t>
            </a:r>
            <a:r>
              <a:rPr lang="nl-NL" dirty="0"/>
              <a:t> </a:t>
            </a:r>
            <a:r>
              <a:rPr lang="nl-NL" dirty="0" err="1"/>
              <a:t>space</a:t>
            </a:r>
            <a:endParaRPr lang="nl-NL" dirty="0"/>
          </a:p>
        </p:txBody>
      </p:sp>
      <p:sp>
        <p:nvSpPr>
          <p:cNvPr id="6" name="Tijdelijke aanduiding voor tekst 5"/>
          <p:cNvSpPr>
            <a:spLocks noGrp="1"/>
          </p:cNvSpPr>
          <p:nvPr>
            <p:ph type="body" sz="quarter" idx="12"/>
          </p:nvPr>
        </p:nvSpPr>
        <p:spPr/>
        <p:txBody>
          <a:bodyPr/>
          <a:lstStyle/>
          <a:p>
            <a:r>
              <a:rPr lang="nl-NL"/>
              <a:t>Communicatie &amp; multimediadesign / Academie IT &amp; Mediadesign</a:t>
            </a:r>
          </a:p>
        </p:txBody>
      </p:sp>
      <p:sp>
        <p:nvSpPr>
          <p:cNvPr id="7" name="Tijdelijke aanduiding voor tekst 6"/>
          <p:cNvSpPr>
            <a:spLocks noGrp="1"/>
          </p:cNvSpPr>
          <p:nvPr>
            <p:ph type="body" sz="quarter" idx="13"/>
          </p:nvPr>
        </p:nvSpPr>
        <p:spPr/>
        <p:txBody>
          <a:bodyPr/>
          <a:lstStyle/>
          <a:p>
            <a:r>
              <a:rPr lang="nl-NL" dirty="0"/>
              <a:t>Datapunt 3G</a:t>
            </a:r>
          </a:p>
        </p:txBody>
      </p:sp>
      <p:sp>
        <p:nvSpPr>
          <p:cNvPr id="3" name="Tekstvak 2">
            <a:extLst>
              <a:ext uri="{FF2B5EF4-FFF2-40B4-BE49-F238E27FC236}">
                <a16:creationId xmlns:a16="http://schemas.microsoft.com/office/drawing/2014/main" id="{7F62101C-D185-E157-F0A4-A468300870D7}"/>
              </a:ext>
            </a:extLst>
          </p:cNvPr>
          <p:cNvSpPr txBox="1"/>
          <p:nvPr/>
        </p:nvSpPr>
        <p:spPr>
          <a:xfrm>
            <a:off x="944033" y="3017835"/>
            <a:ext cx="6096000" cy="1200329"/>
          </a:xfrm>
          <a:prstGeom prst="rect">
            <a:avLst/>
          </a:prstGeom>
          <a:noFill/>
        </p:spPr>
        <p:txBody>
          <a:bodyPr wrap="square">
            <a:spAutoFit/>
          </a:bodyPr>
          <a:lstStyle/>
          <a:p>
            <a:r>
              <a:rPr lang="nl-NL" dirty="0"/>
              <a:t>Eline de Beijer</a:t>
            </a:r>
          </a:p>
          <a:p>
            <a:r>
              <a:rPr lang="nl-NL" dirty="0"/>
              <a:t>2150418</a:t>
            </a:r>
          </a:p>
          <a:p>
            <a:r>
              <a:rPr lang="nl-NL" dirty="0"/>
              <a:t>Klas 1A</a:t>
            </a:r>
          </a:p>
          <a:p>
            <a:r>
              <a:rPr lang="nl-NL" dirty="0"/>
              <a:t>CMD 24/25</a:t>
            </a:r>
          </a:p>
        </p:txBody>
      </p:sp>
      <p:sp>
        <p:nvSpPr>
          <p:cNvPr id="8" name="Tekstvak 7">
            <a:extLst>
              <a:ext uri="{FF2B5EF4-FFF2-40B4-BE49-F238E27FC236}">
                <a16:creationId xmlns:a16="http://schemas.microsoft.com/office/drawing/2014/main" id="{4E7CAE47-3CBC-295C-5BD4-05E27A85633E}"/>
              </a:ext>
            </a:extLst>
          </p:cNvPr>
          <p:cNvSpPr txBox="1"/>
          <p:nvPr/>
        </p:nvSpPr>
        <p:spPr>
          <a:xfrm>
            <a:off x="944033" y="1926431"/>
            <a:ext cx="6096000" cy="369332"/>
          </a:xfrm>
          <a:prstGeom prst="rect">
            <a:avLst/>
          </a:prstGeom>
          <a:noFill/>
        </p:spPr>
        <p:txBody>
          <a:bodyPr wrap="square">
            <a:spAutoFit/>
          </a:bodyPr>
          <a:lstStyle/>
          <a:p>
            <a:r>
              <a:rPr lang="nl-NL" dirty="0"/>
              <a:t>Herkansing </a:t>
            </a:r>
          </a:p>
        </p:txBody>
      </p:sp>
    </p:spTree>
    <p:extLst>
      <p:ext uri="{BB962C8B-B14F-4D97-AF65-F5344CB8AC3E}">
        <p14:creationId xmlns:p14="http://schemas.microsoft.com/office/powerpoint/2010/main" val="3090903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594D7-6763-6AD3-4F74-421534347C4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F210AD1-A40F-207D-FBA7-F8112CC9B470}"/>
              </a:ext>
            </a:extLst>
          </p:cNvPr>
          <p:cNvSpPr>
            <a:spLocks noGrp="1"/>
          </p:cNvSpPr>
          <p:nvPr>
            <p:ph type="title"/>
          </p:nvPr>
        </p:nvSpPr>
        <p:spPr/>
        <p:txBody>
          <a:bodyPr>
            <a:normAutofit/>
          </a:bodyPr>
          <a:lstStyle/>
          <a:p>
            <a:r>
              <a:rPr lang="nl-NL" dirty="0">
                <a:latin typeface="+mj-lt"/>
              </a:rPr>
              <a:t>Bewijslast: Algoritmen </a:t>
            </a:r>
            <a:br>
              <a:rPr lang="nl-NL" dirty="0">
                <a:latin typeface="+mj-lt"/>
              </a:rPr>
            </a:br>
            <a:endParaRPr lang="nl-NL" dirty="0">
              <a:latin typeface="+mj-lt"/>
            </a:endParaRPr>
          </a:p>
        </p:txBody>
      </p:sp>
      <p:pic>
        <p:nvPicPr>
          <p:cNvPr id="7" name="Afbeelding 6">
            <a:extLst>
              <a:ext uri="{FF2B5EF4-FFF2-40B4-BE49-F238E27FC236}">
                <a16:creationId xmlns:a16="http://schemas.microsoft.com/office/drawing/2014/main" id="{BF78418B-24E2-8AA4-71AE-44107DF14E6B}"/>
              </a:ext>
            </a:extLst>
          </p:cNvPr>
          <p:cNvPicPr>
            <a:picLocks noChangeAspect="1"/>
          </p:cNvPicPr>
          <p:nvPr/>
        </p:nvPicPr>
        <p:blipFill>
          <a:blip r:embed="rId3"/>
          <a:stretch>
            <a:fillRect/>
          </a:stretch>
        </p:blipFill>
        <p:spPr>
          <a:xfrm>
            <a:off x="870303" y="3234363"/>
            <a:ext cx="4696480" cy="2715004"/>
          </a:xfrm>
          <a:prstGeom prst="rect">
            <a:avLst/>
          </a:prstGeom>
        </p:spPr>
      </p:pic>
      <p:pic>
        <p:nvPicPr>
          <p:cNvPr id="9" name="Afbeelding 8">
            <a:extLst>
              <a:ext uri="{FF2B5EF4-FFF2-40B4-BE49-F238E27FC236}">
                <a16:creationId xmlns:a16="http://schemas.microsoft.com/office/drawing/2014/main" id="{AAD6B52C-7F3C-E9B2-7BA3-530FDDBE155A}"/>
              </a:ext>
            </a:extLst>
          </p:cNvPr>
          <p:cNvPicPr>
            <a:picLocks noChangeAspect="1"/>
          </p:cNvPicPr>
          <p:nvPr/>
        </p:nvPicPr>
        <p:blipFill>
          <a:blip r:embed="rId4"/>
          <a:stretch>
            <a:fillRect/>
          </a:stretch>
        </p:blipFill>
        <p:spPr>
          <a:xfrm>
            <a:off x="6376400" y="1764974"/>
            <a:ext cx="4698000" cy="4184393"/>
          </a:xfrm>
          <a:prstGeom prst="rect">
            <a:avLst/>
          </a:prstGeom>
        </p:spPr>
      </p:pic>
      <p:sp>
        <p:nvSpPr>
          <p:cNvPr id="11" name="Tekstvak 10">
            <a:extLst>
              <a:ext uri="{FF2B5EF4-FFF2-40B4-BE49-F238E27FC236}">
                <a16:creationId xmlns:a16="http://schemas.microsoft.com/office/drawing/2014/main" id="{F97B40A2-BFC8-A601-A1E1-51E18F30E14D}"/>
              </a:ext>
            </a:extLst>
          </p:cNvPr>
          <p:cNvSpPr txBox="1"/>
          <p:nvPr/>
        </p:nvSpPr>
        <p:spPr>
          <a:xfrm>
            <a:off x="6376400" y="6007424"/>
            <a:ext cx="6096000" cy="369332"/>
          </a:xfrm>
          <a:prstGeom prst="rect">
            <a:avLst/>
          </a:prstGeom>
          <a:noFill/>
        </p:spPr>
        <p:txBody>
          <a:bodyPr wrap="square">
            <a:spAutoFit/>
          </a:bodyPr>
          <a:lstStyle/>
          <a:p>
            <a:r>
              <a:rPr lang="nl-NL" dirty="0"/>
              <a:t>Algoritme om </a:t>
            </a:r>
            <a:r>
              <a:rPr lang="nl-NL" dirty="0" err="1"/>
              <a:t>servo</a:t>
            </a:r>
            <a:r>
              <a:rPr lang="nl-NL" dirty="0"/>
              <a:t> aan te sturen</a:t>
            </a:r>
          </a:p>
        </p:txBody>
      </p:sp>
      <p:sp>
        <p:nvSpPr>
          <p:cNvPr id="12" name="Tekstvak 11">
            <a:extLst>
              <a:ext uri="{FF2B5EF4-FFF2-40B4-BE49-F238E27FC236}">
                <a16:creationId xmlns:a16="http://schemas.microsoft.com/office/drawing/2014/main" id="{6597E135-716C-B262-C4BE-EBDCBA19D236}"/>
              </a:ext>
            </a:extLst>
          </p:cNvPr>
          <p:cNvSpPr txBox="1"/>
          <p:nvPr/>
        </p:nvSpPr>
        <p:spPr>
          <a:xfrm>
            <a:off x="870303" y="6007424"/>
            <a:ext cx="6096000" cy="369332"/>
          </a:xfrm>
          <a:prstGeom prst="rect">
            <a:avLst/>
          </a:prstGeom>
          <a:noFill/>
        </p:spPr>
        <p:txBody>
          <a:bodyPr wrap="square">
            <a:spAutoFit/>
          </a:bodyPr>
          <a:lstStyle/>
          <a:p>
            <a:r>
              <a:rPr lang="nl-NL" dirty="0"/>
              <a:t>Algoritme voor afstandsmeter </a:t>
            </a:r>
          </a:p>
        </p:txBody>
      </p:sp>
      <p:sp>
        <p:nvSpPr>
          <p:cNvPr id="16" name="Tekstvak 15">
            <a:extLst>
              <a:ext uri="{FF2B5EF4-FFF2-40B4-BE49-F238E27FC236}">
                <a16:creationId xmlns:a16="http://schemas.microsoft.com/office/drawing/2014/main" id="{ECE430B0-ECFF-5CE8-4E61-E7DD0FCBF01A}"/>
              </a:ext>
            </a:extLst>
          </p:cNvPr>
          <p:cNvSpPr txBox="1"/>
          <p:nvPr/>
        </p:nvSpPr>
        <p:spPr>
          <a:xfrm>
            <a:off x="870302" y="1220691"/>
            <a:ext cx="9071983" cy="369332"/>
          </a:xfrm>
          <a:prstGeom prst="rect">
            <a:avLst/>
          </a:prstGeom>
          <a:noFill/>
        </p:spPr>
        <p:txBody>
          <a:bodyPr wrap="square">
            <a:spAutoFit/>
          </a:bodyPr>
          <a:lstStyle/>
          <a:p>
            <a:r>
              <a:rPr lang="nl-NL" dirty="0"/>
              <a:t>Een algoritme is een reeks instructies om een taak uit te voeren.</a:t>
            </a:r>
          </a:p>
        </p:txBody>
      </p:sp>
    </p:spTree>
    <p:extLst>
      <p:ext uri="{BB962C8B-B14F-4D97-AF65-F5344CB8AC3E}">
        <p14:creationId xmlns:p14="http://schemas.microsoft.com/office/powerpoint/2010/main" val="380917410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88A1D-B3DF-B6BA-6BF3-E37B56B8851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BAFFA0-683C-44C3-07AC-456918A5FE08}"/>
              </a:ext>
            </a:extLst>
          </p:cNvPr>
          <p:cNvSpPr>
            <a:spLocks noGrp="1"/>
          </p:cNvSpPr>
          <p:nvPr>
            <p:ph type="title"/>
          </p:nvPr>
        </p:nvSpPr>
        <p:spPr/>
        <p:txBody>
          <a:bodyPr>
            <a:normAutofit/>
          </a:bodyPr>
          <a:lstStyle/>
          <a:p>
            <a:r>
              <a:rPr lang="nl-NL" dirty="0" err="1">
                <a:latin typeface="+mj-lt"/>
              </a:rPr>
              <a:t>EXTRA’s</a:t>
            </a:r>
            <a:br>
              <a:rPr lang="nl-NL" dirty="0">
                <a:latin typeface="+mj-lt"/>
              </a:rPr>
            </a:br>
            <a:endParaRPr lang="nl-NL" dirty="0">
              <a:latin typeface="+mj-lt"/>
            </a:endParaRPr>
          </a:p>
        </p:txBody>
      </p:sp>
      <p:pic>
        <p:nvPicPr>
          <p:cNvPr id="7" name="Afbeelding 6" descr="Afbeelding met tekst, handschrift, papier, Papierprodcut&#10;&#10;Door AI gegenereerde inhoud is mogelijk onjuist.">
            <a:extLst>
              <a:ext uri="{FF2B5EF4-FFF2-40B4-BE49-F238E27FC236}">
                <a16:creationId xmlns:a16="http://schemas.microsoft.com/office/drawing/2014/main" id="{592C43E1-866D-70B6-3AC8-79194F9E6B7B}"/>
              </a:ext>
            </a:extLst>
          </p:cNvPr>
          <p:cNvPicPr>
            <a:picLocks noChangeAspect="1"/>
          </p:cNvPicPr>
          <p:nvPr/>
        </p:nvPicPr>
        <p:blipFill>
          <a:blip r:embed="rId2"/>
          <a:stretch>
            <a:fillRect/>
          </a:stretch>
        </p:blipFill>
        <p:spPr>
          <a:xfrm rot="16200000">
            <a:off x="1473049" y="1259264"/>
            <a:ext cx="3809093" cy="5078791"/>
          </a:xfrm>
          <a:prstGeom prst="rect">
            <a:avLst/>
          </a:prstGeom>
        </p:spPr>
      </p:pic>
    </p:spTree>
    <p:extLst>
      <p:ext uri="{BB962C8B-B14F-4D97-AF65-F5344CB8AC3E}">
        <p14:creationId xmlns:p14="http://schemas.microsoft.com/office/powerpoint/2010/main" val="119910030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436B9-3C52-62FC-B8EC-AB1BEA9ED56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8D9278B-0DE1-4A79-E8AF-F187927477C9}"/>
              </a:ext>
            </a:extLst>
          </p:cNvPr>
          <p:cNvSpPr>
            <a:spLocks noGrp="1"/>
          </p:cNvSpPr>
          <p:nvPr>
            <p:ph type="title"/>
          </p:nvPr>
        </p:nvSpPr>
        <p:spPr>
          <a:xfrm>
            <a:off x="838200" y="-428654"/>
            <a:ext cx="10515600" cy="1325563"/>
          </a:xfrm>
        </p:spPr>
        <p:txBody>
          <a:bodyPr>
            <a:normAutofit/>
          </a:bodyPr>
          <a:lstStyle/>
          <a:p>
            <a:r>
              <a:rPr lang="nl-NL" dirty="0">
                <a:latin typeface="+mj-lt"/>
              </a:rPr>
              <a:t>Afbeeldingen van de </a:t>
            </a:r>
            <a:r>
              <a:rPr lang="nl-NL" dirty="0" err="1">
                <a:latin typeface="+mj-lt"/>
              </a:rPr>
              <a:t>arduino</a:t>
            </a:r>
            <a:r>
              <a:rPr lang="nl-NL" dirty="0">
                <a:latin typeface="+mj-lt"/>
              </a:rPr>
              <a:t>-schakeling</a:t>
            </a:r>
          </a:p>
        </p:txBody>
      </p:sp>
      <p:pic>
        <p:nvPicPr>
          <p:cNvPr id="3" name="Video van WhatsApp op 2025-06-03 om 08.02.54_699c6312">
            <a:hlinkClick r:id="" action="ppaction://media"/>
            <a:extLst>
              <a:ext uri="{FF2B5EF4-FFF2-40B4-BE49-F238E27FC236}">
                <a16:creationId xmlns:a16="http://schemas.microsoft.com/office/drawing/2014/main" id="{6B10359D-0DDB-FBA7-8B5C-E5F50AB57E7D}"/>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957943" y="1191986"/>
            <a:ext cx="4245429" cy="2388054"/>
          </a:xfrm>
          <a:prstGeom prst="rect">
            <a:avLst/>
          </a:prstGeom>
        </p:spPr>
      </p:pic>
      <p:pic>
        <p:nvPicPr>
          <p:cNvPr id="6" name="Video van WhatsApp op 2025-06-03 om 08.02.58_defe8107">
            <a:hlinkClick r:id="" action="ppaction://media"/>
            <a:extLst>
              <a:ext uri="{FF2B5EF4-FFF2-40B4-BE49-F238E27FC236}">
                <a16:creationId xmlns:a16="http://schemas.microsoft.com/office/drawing/2014/main" id="{66DAA4FC-3262-BC95-C21B-FA79DB4E48B4}"/>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8627657" y="1688689"/>
            <a:ext cx="2606400" cy="4633600"/>
          </a:xfrm>
          <a:prstGeom prst="rect">
            <a:avLst/>
          </a:prstGeom>
        </p:spPr>
      </p:pic>
      <p:pic>
        <p:nvPicPr>
          <p:cNvPr id="9" name="Video 2025-06-03 om 08.02.56_772615c3">
            <a:hlinkClick r:id="" action="ppaction://media"/>
            <a:extLst>
              <a:ext uri="{FF2B5EF4-FFF2-40B4-BE49-F238E27FC236}">
                <a16:creationId xmlns:a16="http://schemas.microsoft.com/office/drawing/2014/main" id="{5F84425B-525D-7F67-D3F6-31082372D34F}"/>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957942" y="4005489"/>
            <a:ext cx="4245429" cy="2388054"/>
          </a:xfrm>
          <a:prstGeom prst="rect">
            <a:avLst/>
          </a:prstGeom>
        </p:spPr>
      </p:pic>
      <p:sp>
        <p:nvSpPr>
          <p:cNvPr id="10" name="Tekstvak 9">
            <a:extLst>
              <a:ext uri="{FF2B5EF4-FFF2-40B4-BE49-F238E27FC236}">
                <a16:creationId xmlns:a16="http://schemas.microsoft.com/office/drawing/2014/main" id="{A424B9A9-C5A5-FE97-1155-A3B8580A1983}"/>
              </a:ext>
            </a:extLst>
          </p:cNvPr>
          <p:cNvSpPr txBox="1"/>
          <p:nvPr/>
        </p:nvSpPr>
        <p:spPr>
          <a:xfrm>
            <a:off x="5355770" y="1191986"/>
            <a:ext cx="2002971" cy="646331"/>
          </a:xfrm>
          <a:prstGeom prst="rect">
            <a:avLst/>
          </a:prstGeom>
          <a:noFill/>
        </p:spPr>
        <p:txBody>
          <a:bodyPr wrap="square" rtlCol="0">
            <a:spAutoFit/>
          </a:bodyPr>
          <a:lstStyle/>
          <a:p>
            <a:r>
              <a:rPr lang="nl-NL" dirty="0"/>
              <a:t>Testen van de schakeling</a:t>
            </a:r>
          </a:p>
        </p:txBody>
      </p:sp>
      <p:sp>
        <p:nvSpPr>
          <p:cNvPr id="11" name="Tekstvak 10">
            <a:extLst>
              <a:ext uri="{FF2B5EF4-FFF2-40B4-BE49-F238E27FC236}">
                <a16:creationId xmlns:a16="http://schemas.microsoft.com/office/drawing/2014/main" id="{E9A3C61C-DD0A-BFCF-4976-CA1027A59C21}"/>
              </a:ext>
            </a:extLst>
          </p:cNvPr>
          <p:cNvSpPr txBox="1"/>
          <p:nvPr/>
        </p:nvSpPr>
        <p:spPr>
          <a:xfrm>
            <a:off x="5355770" y="4004021"/>
            <a:ext cx="2184400" cy="2031325"/>
          </a:xfrm>
          <a:prstGeom prst="rect">
            <a:avLst/>
          </a:prstGeom>
          <a:noFill/>
        </p:spPr>
        <p:txBody>
          <a:bodyPr wrap="square" rtlCol="0">
            <a:spAutoFit/>
          </a:bodyPr>
          <a:lstStyle/>
          <a:p>
            <a:r>
              <a:rPr lang="nl-NL" dirty="0"/>
              <a:t>Als je je hand voor de sensor blijft houden, blijft de bloem ook bewegen. Anders beweegt de bloem maar 1 keer</a:t>
            </a:r>
          </a:p>
        </p:txBody>
      </p:sp>
      <p:cxnSp>
        <p:nvCxnSpPr>
          <p:cNvPr id="13" name="Rechte verbindingslijn met pijl 12">
            <a:extLst>
              <a:ext uri="{FF2B5EF4-FFF2-40B4-BE49-F238E27FC236}">
                <a16:creationId xmlns:a16="http://schemas.microsoft.com/office/drawing/2014/main" id="{57FE2442-C1B0-6E99-986F-46130A25EDF4}"/>
              </a:ext>
            </a:extLst>
          </p:cNvPr>
          <p:cNvCxnSpPr>
            <a:cxnSpLocks/>
          </p:cNvCxnSpPr>
          <p:nvPr/>
        </p:nvCxnSpPr>
        <p:spPr>
          <a:xfrm flipV="1">
            <a:off x="7148286" y="5419271"/>
            <a:ext cx="1240971" cy="493486"/>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46056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99"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633" fill="hold"/>
                                        <p:tgtEl>
                                          <p:spTgt spid="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20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5" fill="hold" display="0">
                  <p:stCondLst>
                    <p:cond delay="indefinite"/>
                  </p:stCondLst>
                </p:cTn>
                <p:tgtEl>
                  <p:spTgt spid="3"/>
                </p:tgtEl>
              </p:cMediaNode>
            </p:video>
            <p:seq concurrent="1" nextAc="seek">
              <p:cTn id="16" restart="whenNotActive" fill="hold" evtFilter="cancelBubble" nodeType="interactiveSeq">
                <p:stCondLst>
                  <p:cond evt="onClick" delay="0">
                    <p:tgtEl>
                      <p:spTgt spid="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3"/>
                                        </p:tgtEl>
                                      </p:cBhvr>
                                    </p:cmd>
                                  </p:childTnLst>
                                </p:cTn>
                              </p:par>
                            </p:childTnLst>
                          </p:cTn>
                        </p:par>
                      </p:childTnLst>
                    </p:cTn>
                  </p:par>
                </p:childTnLst>
              </p:cTn>
              <p:nextCondLst>
                <p:cond evt="onClick" delay="0">
                  <p:tgtEl>
                    <p:spTgt spid="3"/>
                  </p:tgtEl>
                </p:cond>
              </p:nextCondLst>
            </p:seq>
            <p:video>
              <p:cMediaNode vol="80000">
                <p:cTn id="21" fill="hold" display="0">
                  <p:stCondLst>
                    <p:cond delay="indefinite"/>
                  </p:stCondLst>
                </p:cTn>
                <p:tgtEl>
                  <p:spTgt spid="6"/>
                </p:tgtEl>
              </p:cMediaNode>
            </p:video>
            <p:seq concurrent="1" nextAc="seek">
              <p:cTn id="22" restart="whenNotActive" fill="hold" evtFilter="cancelBubble" nodeType="interactiveSeq">
                <p:stCondLst>
                  <p:cond evt="onClick" delay="0">
                    <p:tgtEl>
                      <p:spTgt spid="6"/>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6"/>
                                        </p:tgtEl>
                                      </p:cBhvr>
                                    </p:cmd>
                                  </p:childTnLst>
                                </p:cTn>
                              </p:par>
                            </p:childTnLst>
                          </p:cTn>
                        </p:par>
                      </p:childTnLst>
                    </p:cTn>
                  </p:par>
                </p:childTnLst>
              </p:cTn>
              <p:nextCondLst>
                <p:cond evt="onClick" delay="0">
                  <p:tgtEl>
                    <p:spTgt spid="6"/>
                  </p:tgtEl>
                </p:cond>
              </p:nextCondLst>
            </p:seq>
            <p:video>
              <p:cMediaNode vol="80000" mute="1">
                <p:cTn id="27" fill="hold" display="0">
                  <p:stCondLst>
                    <p:cond delay="indefinite"/>
                  </p:stCondLst>
                </p:cTn>
                <p:tgtEl>
                  <p:spTgt spid="9"/>
                </p:tgtEl>
              </p:cMediaNode>
            </p:video>
            <p:seq concurrent="1" nextAc="seek">
              <p:cTn id="28" restart="whenNotActive" fill="hold" evtFilter="cancelBubble" nodeType="interactiveSeq">
                <p:stCondLst>
                  <p:cond evt="onClick" delay="0">
                    <p:tgtEl>
                      <p:spTgt spid="9"/>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10C41E-4CCB-39D4-E8EF-6FBB11231808}"/>
              </a:ext>
            </a:extLst>
          </p:cNvPr>
          <p:cNvSpPr>
            <a:spLocks noGrp="1"/>
          </p:cNvSpPr>
          <p:nvPr>
            <p:ph type="title"/>
          </p:nvPr>
        </p:nvSpPr>
        <p:spPr/>
        <p:txBody>
          <a:bodyPr/>
          <a:lstStyle/>
          <a:p>
            <a:r>
              <a:rPr lang="nl-NL" dirty="0"/>
              <a:t>Verhaal &amp; pseudocode</a:t>
            </a:r>
          </a:p>
        </p:txBody>
      </p:sp>
      <p:sp>
        <p:nvSpPr>
          <p:cNvPr id="3" name="Tijdelijke aanduiding voor tekst 2">
            <a:extLst>
              <a:ext uri="{FF2B5EF4-FFF2-40B4-BE49-F238E27FC236}">
                <a16:creationId xmlns:a16="http://schemas.microsoft.com/office/drawing/2014/main" id="{27C64B37-9514-B10E-81BB-5B0148101218}"/>
              </a:ext>
            </a:extLst>
          </p:cNvPr>
          <p:cNvSpPr>
            <a:spLocks noGrp="1"/>
          </p:cNvSpPr>
          <p:nvPr>
            <p:ph type="body" idx="1"/>
          </p:nvPr>
        </p:nvSpPr>
        <p:spPr>
          <a:xfrm>
            <a:off x="838200" y="1825625"/>
            <a:ext cx="4626429" cy="4351338"/>
          </a:xfrm>
        </p:spPr>
        <p:txBody>
          <a:bodyPr/>
          <a:lstStyle/>
          <a:p>
            <a:pPr marL="0" indent="0">
              <a:buNone/>
            </a:pPr>
            <a:r>
              <a:rPr lang="nl-NL" dirty="0"/>
              <a:t>Ik vond het lastig om iets te bedenken wat paste bij mijn scratch verhaal wat ik dan ook kon gaan maken in </a:t>
            </a:r>
            <a:r>
              <a:rPr lang="nl-NL" dirty="0" err="1"/>
              <a:t>arduino</a:t>
            </a:r>
            <a:r>
              <a:rPr lang="nl-NL" dirty="0"/>
              <a:t>. Ik heb er dan ook voor gekozen om er een beetje van af te wijken. Wel kom het idee van de bloem enig sinds uit de game want door de aardbeien moest ik denken aan bloemen.</a:t>
            </a:r>
          </a:p>
        </p:txBody>
      </p:sp>
      <p:sp>
        <p:nvSpPr>
          <p:cNvPr id="5" name="Tijdelijke aanduiding voor tekst 2">
            <a:extLst>
              <a:ext uri="{FF2B5EF4-FFF2-40B4-BE49-F238E27FC236}">
                <a16:creationId xmlns:a16="http://schemas.microsoft.com/office/drawing/2014/main" id="{95328E66-AE8C-3C0A-4E69-8F34F0779A70}"/>
              </a:ext>
            </a:extLst>
          </p:cNvPr>
          <p:cNvSpPr txBox="1">
            <a:spLocks/>
          </p:cNvSpPr>
          <p:nvPr/>
        </p:nvSpPr>
        <p:spPr>
          <a:xfrm>
            <a:off x="6727373" y="1825625"/>
            <a:ext cx="4626000" cy="4351338"/>
          </a:xfrm>
          <a:prstGeom prst="rect">
            <a:avLst/>
          </a:prstGeom>
        </p:spPr>
        <p:txBody>
          <a:bodyPr vert="horz" lIns="91440" tIns="45720" rIns="91440" bIns="45720" rtlCol="0">
            <a:normAutofit/>
          </a:bodyPr>
          <a:lstStyle>
            <a:lvl1pPr marL="18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36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4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2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900000" indent="-180000" algn="l" defTabSz="514337" rtl="0" eaLnBrk="1" latinLnBrk="0" hangingPunct="1">
              <a:lnSpc>
                <a:spcPct val="11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414427"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0" indent="0">
              <a:buFont typeface="Arial" panose="020B0604020202020204" pitchFamily="34" charset="0"/>
              <a:buNone/>
            </a:pPr>
            <a:r>
              <a:rPr lang="nl-NL" dirty="0"/>
              <a:t>Pseudocode:</a:t>
            </a:r>
          </a:p>
          <a:p>
            <a:pPr marL="0" indent="0">
              <a:buFont typeface="Arial" panose="020B0604020202020204" pitchFamily="34" charset="0"/>
              <a:buNone/>
            </a:pPr>
            <a:endParaRPr lang="nl-NL" dirty="0"/>
          </a:p>
          <a:p>
            <a:pPr marL="457200" indent="-457200">
              <a:buFont typeface="+mj-lt"/>
              <a:buAutoNum type="arabicPeriod"/>
            </a:pPr>
            <a:r>
              <a:rPr lang="nl-NL" dirty="0"/>
              <a:t>Afstandsmeter meet afstand</a:t>
            </a:r>
          </a:p>
          <a:p>
            <a:pPr marL="457200" indent="-457200">
              <a:buFont typeface="+mj-lt"/>
              <a:buAutoNum type="arabicPeriod"/>
            </a:pPr>
            <a:r>
              <a:rPr lang="nl-NL" dirty="0"/>
              <a:t>Als de aftand minder dan 10 is</a:t>
            </a:r>
          </a:p>
          <a:p>
            <a:pPr marL="457200" indent="-457200">
              <a:buFont typeface="+mj-lt"/>
              <a:buAutoNum type="arabicPeriod"/>
            </a:pPr>
            <a:r>
              <a:rPr lang="nl-NL" dirty="0"/>
              <a:t>Dan beweegt de bloem</a:t>
            </a:r>
          </a:p>
          <a:p>
            <a:pPr marL="457200" indent="-457200">
              <a:buFont typeface="+mj-lt"/>
              <a:buAutoNum type="arabicPeriod"/>
            </a:pPr>
            <a:r>
              <a:rPr lang="nl-NL" dirty="0"/>
              <a:t>Als de aftand weer groter is dan 10</a:t>
            </a:r>
          </a:p>
          <a:p>
            <a:pPr marL="457200" indent="-457200">
              <a:buFont typeface="+mj-lt"/>
              <a:buAutoNum type="arabicPeriod"/>
            </a:pPr>
            <a:r>
              <a:rPr lang="nl-NL" dirty="0"/>
              <a:t>Dan stopt de bloem met bewegen</a:t>
            </a:r>
          </a:p>
        </p:txBody>
      </p:sp>
    </p:spTree>
    <p:extLst>
      <p:ext uri="{BB962C8B-B14F-4D97-AF65-F5344CB8AC3E}">
        <p14:creationId xmlns:p14="http://schemas.microsoft.com/office/powerpoint/2010/main" val="44649946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5BD0B-C771-1FD7-00B3-DE843FFFBDBC}"/>
            </a:ext>
          </a:extLst>
        </p:cNvPr>
        <p:cNvGrpSpPr/>
        <p:nvPr/>
      </p:nvGrpSpPr>
      <p:grpSpPr>
        <a:xfrm>
          <a:off x="0" y="0"/>
          <a:ext cx="0" cy="0"/>
          <a:chOff x="0" y="0"/>
          <a:chExt cx="0" cy="0"/>
        </a:xfrm>
      </p:grpSpPr>
      <p:sp>
        <p:nvSpPr>
          <p:cNvPr id="19" name="Rechthoek: afgeronde hoeken 18">
            <a:extLst>
              <a:ext uri="{FF2B5EF4-FFF2-40B4-BE49-F238E27FC236}">
                <a16:creationId xmlns:a16="http://schemas.microsoft.com/office/drawing/2014/main" id="{1E109811-F748-E002-77E0-3B16057916A4}"/>
              </a:ext>
            </a:extLst>
          </p:cNvPr>
          <p:cNvSpPr/>
          <p:nvPr/>
        </p:nvSpPr>
        <p:spPr>
          <a:xfrm>
            <a:off x="3211276" y="3105834"/>
            <a:ext cx="1422403" cy="923330"/>
          </a:xfrm>
          <a:prstGeom prst="roundRect">
            <a:avLst/>
          </a:prstGeom>
          <a:solidFill>
            <a:srgbClr val="CC99FF">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F8755EE8-2C74-98D6-7F18-1392EDAD59B4}"/>
              </a:ext>
            </a:extLst>
          </p:cNvPr>
          <p:cNvSpPr>
            <a:spLocks noGrp="1"/>
          </p:cNvSpPr>
          <p:nvPr>
            <p:ph type="title"/>
          </p:nvPr>
        </p:nvSpPr>
        <p:spPr/>
        <p:txBody>
          <a:bodyPr>
            <a:normAutofit/>
          </a:bodyPr>
          <a:lstStyle/>
          <a:p>
            <a:r>
              <a:rPr lang="nl-NL" dirty="0">
                <a:latin typeface="+mj-lt"/>
              </a:rPr>
              <a:t>Bewijslast: Probleemdecompositie</a:t>
            </a:r>
            <a:br>
              <a:rPr lang="nl-NL" dirty="0">
                <a:latin typeface="+mj-lt"/>
              </a:rPr>
            </a:br>
            <a:endParaRPr lang="nl-NL" dirty="0">
              <a:latin typeface="+mj-lt"/>
            </a:endParaRPr>
          </a:p>
        </p:txBody>
      </p:sp>
      <p:sp>
        <p:nvSpPr>
          <p:cNvPr id="7" name="Tekstvak 6">
            <a:extLst>
              <a:ext uri="{FF2B5EF4-FFF2-40B4-BE49-F238E27FC236}">
                <a16:creationId xmlns:a16="http://schemas.microsoft.com/office/drawing/2014/main" id="{2F466B3F-9720-9460-D3C1-4D81B51EAFA3}"/>
              </a:ext>
            </a:extLst>
          </p:cNvPr>
          <p:cNvSpPr txBox="1"/>
          <p:nvPr/>
        </p:nvSpPr>
        <p:spPr>
          <a:xfrm>
            <a:off x="1304918" y="3105834"/>
            <a:ext cx="1647372" cy="923330"/>
          </a:xfrm>
          <a:prstGeom prst="rect">
            <a:avLst/>
          </a:prstGeom>
          <a:noFill/>
        </p:spPr>
        <p:txBody>
          <a:bodyPr wrap="square">
            <a:spAutoFit/>
          </a:bodyPr>
          <a:lstStyle/>
          <a:p>
            <a:r>
              <a:rPr lang="nl-NL" dirty="0"/>
              <a:t>Zend een ultrasonisch signaal uit</a:t>
            </a:r>
          </a:p>
        </p:txBody>
      </p:sp>
      <p:sp>
        <p:nvSpPr>
          <p:cNvPr id="9" name="Tekstvak 8">
            <a:extLst>
              <a:ext uri="{FF2B5EF4-FFF2-40B4-BE49-F238E27FC236}">
                <a16:creationId xmlns:a16="http://schemas.microsoft.com/office/drawing/2014/main" id="{B203FA01-482E-86B8-61EB-45BA8AFD527A}"/>
              </a:ext>
            </a:extLst>
          </p:cNvPr>
          <p:cNvSpPr txBox="1"/>
          <p:nvPr/>
        </p:nvSpPr>
        <p:spPr>
          <a:xfrm>
            <a:off x="138790" y="3382833"/>
            <a:ext cx="907143" cy="369332"/>
          </a:xfrm>
          <a:prstGeom prst="rect">
            <a:avLst/>
          </a:prstGeom>
          <a:noFill/>
        </p:spPr>
        <p:txBody>
          <a:bodyPr wrap="square">
            <a:spAutoFit/>
          </a:bodyPr>
          <a:lstStyle/>
          <a:p>
            <a:r>
              <a:rPr lang="nl-NL" dirty="0"/>
              <a:t>Start</a:t>
            </a:r>
          </a:p>
        </p:txBody>
      </p:sp>
      <p:sp>
        <p:nvSpPr>
          <p:cNvPr id="11" name="Tekstvak 10">
            <a:extLst>
              <a:ext uri="{FF2B5EF4-FFF2-40B4-BE49-F238E27FC236}">
                <a16:creationId xmlns:a16="http://schemas.microsoft.com/office/drawing/2014/main" id="{60E41001-61EA-9411-B524-09335986008E}"/>
              </a:ext>
            </a:extLst>
          </p:cNvPr>
          <p:cNvSpPr txBox="1"/>
          <p:nvPr/>
        </p:nvSpPr>
        <p:spPr>
          <a:xfrm>
            <a:off x="3211276" y="3105834"/>
            <a:ext cx="1509489" cy="923330"/>
          </a:xfrm>
          <a:prstGeom prst="rect">
            <a:avLst/>
          </a:prstGeom>
          <a:noFill/>
        </p:spPr>
        <p:txBody>
          <a:bodyPr wrap="square">
            <a:spAutoFit/>
          </a:bodyPr>
          <a:lstStyle/>
          <a:p>
            <a:r>
              <a:rPr lang="nl-NL" dirty="0"/>
              <a:t>Meet de tijd tot de echo terugkomt</a:t>
            </a:r>
          </a:p>
        </p:txBody>
      </p:sp>
      <p:sp>
        <p:nvSpPr>
          <p:cNvPr id="13" name="Tekstvak 12">
            <a:extLst>
              <a:ext uri="{FF2B5EF4-FFF2-40B4-BE49-F238E27FC236}">
                <a16:creationId xmlns:a16="http://schemas.microsoft.com/office/drawing/2014/main" id="{FD7070A8-C98D-BE80-6B13-607891E54FEB}"/>
              </a:ext>
            </a:extLst>
          </p:cNvPr>
          <p:cNvSpPr txBox="1"/>
          <p:nvPr/>
        </p:nvSpPr>
        <p:spPr>
          <a:xfrm>
            <a:off x="5167992" y="2190957"/>
            <a:ext cx="1712689" cy="923330"/>
          </a:xfrm>
          <a:prstGeom prst="rect">
            <a:avLst/>
          </a:prstGeom>
          <a:noFill/>
        </p:spPr>
        <p:txBody>
          <a:bodyPr wrap="square">
            <a:spAutoFit/>
          </a:bodyPr>
          <a:lstStyle/>
          <a:p>
            <a:r>
              <a:rPr lang="nl-NL" dirty="0"/>
              <a:t>Als de afstand kleiner is dan 10 cm dan …</a:t>
            </a:r>
          </a:p>
        </p:txBody>
      </p:sp>
      <p:sp>
        <p:nvSpPr>
          <p:cNvPr id="15" name="Tekstvak 14">
            <a:extLst>
              <a:ext uri="{FF2B5EF4-FFF2-40B4-BE49-F238E27FC236}">
                <a16:creationId xmlns:a16="http://schemas.microsoft.com/office/drawing/2014/main" id="{D1E3D1DE-47C5-23D3-7A1E-A7D2B6896097}"/>
              </a:ext>
            </a:extLst>
          </p:cNvPr>
          <p:cNvSpPr txBox="1"/>
          <p:nvPr/>
        </p:nvSpPr>
        <p:spPr>
          <a:xfrm>
            <a:off x="7627258" y="2282847"/>
            <a:ext cx="2024742" cy="646331"/>
          </a:xfrm>
          <a:prstGeom prst="rect">
            <a:avLst/>
          </a:prstGeom>
          <a:noFill/>
        </p:spPr>
        <p:txBody>
          <a:bodyPr wrap="square">
            <a:spAutoFit/>
          </a:bodyPr>
          <a:lstStyle/>
          <a:p>
            <a:r>
              <a:rPr lang="nl-NL" dirty="0"/>
              <a:t>Beweegt de bloem (</a:t>
            </a:r>
            <a:r>
              <a:rPr lang="nl-NL" dirty="0" err="1"/>
              <a:t>servo</a:t>
            </a:r>
            <a:r>
              <a:rPr lang="nl-NL" dirty="0"/>
              <a:t>)</a:t>
            </a:r>
          </a:p>
        </p:txBody>
      </p:sp>
      <p:sp>
        <p:nvSpPr>
          <p:cNvPr id="17" name="Tekstvak 16">
            <a:extLst>
              <a:ext uri="{FF2B5EF4-FFF2-40B4-BE49-F238E27FC236}">
                <a16:creationId xmlns:a16="http://schemas.microsoft.com/office/drawing/2014/main" id="{8FA668D3-B434-D0FC-63C9-F22238BEF42D}"/>
              </a:ext>
            </a:extLst>
          </p:cNvPr>
          <p:cNvSpPr txBox="1"/>
          <p:nvPr/>
        </p:nvSpPr>
        <p:spPr>
          <a:xfrm>
            <a:off x="10281557" y="3013501"/>
            <a:ext cx="1647372" cy="923330"/>
          </a:xfrm>
          <a:prstGeom prst="rect">
            <a:avLst/>
          </a:prstGeom>
          <a:noFill/>
        </p:spPr>
        <p:txBody>
          <a:bodyPr wrap="square">
            <a:spAutoFit/>
          </a:bodyPr>
          <a:lstStyle/>
          <a:p>
            <a:r>
              <a:rPr lang="nl-NL" dirty="0"/>
              <a:t>Wacht 1 seconde en herhaal</a:t>
            </a:r>
          </a:p>
        </p:txBody>
      </p:sp>
      <p:sp>
        <p:nvSpPr>
          <p:cNvPr id="18" name="Tekstvak 17">
            <a:extLst>
              <a:ext uri="{FF2B5EF4-FFF2-40B4-BE49-F238E27FC236}">
                <a16:creationId xmlns:a16="http://schemas.microsoft.com/office/drawing/2014/main" id="{D2D3C951-62EA-C93E-7FAA-D88B0381AC02}"/>
              </a:ext>
            </a:extLst>
          </p:cNvPr>
          <p:cNvSpPr txBox="1"/>
          <p:nvPr/>
        </p:nvSpPr>
        <p:spPr>
          <a:xfrm>
            <a:off x="7627258" y="4205822"/>
            <a:ext cx="2024742" cy="646331"/>
          </a:xfrm>
          <a:prstGeom prst="rect">
            <a:avLst/>
          </a:prstGeom>
          <a:noFill/>
        </p:spPr>
        <p:txBody>
          <a:bodyPr wrap="square">
            <a:spAutoFit/>
          </a:bodyPr>
          <a:lstStyle/>
          <a:p>
            <a:r>
              <a:rPr lang="nl-NL" dirty="0">
                <a:sym typeface="Wingdings" panose="05000000000000000000" pitchFamily="2" charset="2"/>
              </a:rPr>
              <a:t>Bloem (</a:t>
            </a:r>
            <a:r>
              <a:rPr lang="nl-NL" dirty="0" err="1">
                <a:sym typeface="Wingdings" panose="05000000000000000000" pitchFamily="2" charset="2"/>
              </a:rPr>
              <a:t>servo</a:t>
            </a:r>
            <a:r>
              <a:rPr lang="nl-NL" dirty="0">
                <a:sym typeface="Wingdings" panose="05000000000000000000" pitchFamily="2" charset="2"/>
              </a:rPr>
              <a:t>) beweegt niet</a:t>
            </a:r>
            <a:endParaRPr lang="nl-NL" dirty="0"/>
          </a:p>
        </p:txBody>
      </p:sp>
      <p:sp>
        <p:nvSpPr>
          <p:cNvPr id="22" name="Rechthoek: afgeronde hoeken 21">
            <a:extLst>
              <a:ext uri="{FF2B5EF4-FFF2-40B4-BE49-F238E27FC236}">
                <a16:creationId xmlns:a16="http://schemas.microsoft.com/office/drawing/2014/main" id="{25ACCE08-59C3-0EC6-ACA2-EE793F425838}"/>
              </a:ext>
            </a:extLst>
          </p:cNvPr>
          <p:cNvSpPr/>
          <p:nvPr/>
        </p:nvSpPr>
        <p:spPr>
          <a:xfrm>
            <a:off x="1304918" y="3136102"/>
            <a:ext cx="1422403" cy="923330"/>
          </a:xfrm>
          <a:prstGeom prst="roundRect">
            <a:avLst/>
          </a:prstGeom>
          <a:solidFill>
            <a:srgbClr val="CC99FF">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afgeronde hoeken 22">
            <a:extLst>
              <a:ext uri="{FF2B5EF4-FFF2-40B4-BE49-F238E27FC236}">
                <a16:creationId xmlns:a16="http://schemas.microsoft.com/office/drawing/2014/main" id="{EA3364EB-A94D-5E28-7BA3-43E23CEF94E4}"/>
              </a:ext>
            </a:extLst>
          </p:cNvPr>
          <p:cNvSpPr/>
          <p:nvPr/>
        </p:nvSpPr>
        <p:spPr>
          <a:xfrm>
            <a:off x="5068201" y="2202568"/>
            <a:ext cx="1793428" cy="923330"/>
          </a:xfrm>
          <a:prstGeom prst="roundRect">
            <a:avLst/>
          </a:prstGeom>
          <a:solidFill>
            <a:srgbClr val="CC99FF">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Rechthoek: afgeronde hoeken 23">
            <a:extLst>
              <a:ext uri="{FF2B5EF4-FFF2-40B4-BE49-F238E27FC236}">
                <a16:creationId xmlns:a16="http://schemas.microsoft.com/office/drawing/2014/main" id="{34D02596-E2A5-8BBE-8B21-99049CBE89FE}"/>
              </a:ext>
            </a:extLst>
          </p:cNvPr>
          <p:cNvSpPr/>
          <p:nvPr/>
        </p:nvSpPr>
        <p:spPr>
          <a:xfrm>
            <a:off x="7622275" y="4182600"/>
            <a:ext cx="1894113" cy="923330"/>
          </a:xfrm>
          <a:prstGeom prst="roundRect">
            <a:avLst/>
          </a:prstGeom>
          <a:solidFill>
            <a:srgbClr val="CC99FF">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5" name="Rechthoek: afgeronde hoeken 24">
            <a:extLst>
              <a:ext uri="{FF2B5EF4-FFF2-40B4-BE49-F238E27FC236}">
                <a16:creationId xmlns:a16="http://schemas.microsoft.com/office/drawing/2014/main" id="{02BC1A13-7824-2BDC-D627-95EE5DDB2AE0}"/>
              </a:ext>
            </a:extLst>
          </p:cNvPr>
          <p:cNvSpPr/>
          <p:nvPr/>
        </p:nvSpPr>
        <p:spPr>
          <a:xfrm>
            <a:off x="7640866" y="2190513"/>
            <a:ext cx="1880506" cy="923330"/>
          </a:xfrm>
          <a:prstGeom prst="roundRect">
            <a:avLst/>
          </a:prstGeom>
          <a:solidFill>
            <a:srgbClr val="CC99FF">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 name="Rechthoek: afgeronde hoeken 26">
            <a:extLst>
              <a:ext uri="{FF2B5EF4-FFF2-40B4-BE49-F238E27FC236}">
                <a16:creationId xmlns:a16="http://schemas.microsoft.com/office/drawing/2014/main" id="{A9CF61DA-81EE-8844-D878-8D55C09DA900}"/>
              </a:ext>
            </a:extLst>
          </p:cNvPr>
          <p:cNvSpPr/>
          <p:nvPr/>
        </p:nvSpPr>
        <p:spPr>
          <a:xfrm>
            <a:off x="10281557" y="3013501"/>
            <a:ext cx="1422403" cy="923330"/>
          </a:xfrm>
          <a:prstGeom prst="roundRect">
            <a:avLst/>
          </a:prstGeom>
          <a:solidFill>
            <a:srgbClr val="CC99FF">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Rechthoek: afgeronde hoeken 27">
            <a:extLst>
              <a:ext uri="{FF2B5EF4-FFF2-40B4-BE49-F238E27FC236}">
                <a16:creationId xmlns:a16="http://schemas.microsoft.com/office/drawing/2014/main" id="{C70D9FC9-3613-9211-83C7-36C78ABD958E}"/>
              </a:ext>
            </a:extLst>
          </p:cNvPr>
          <p:cNvSpPr/>
          <p:nvPr/>
        </p:nvSpPr>
        <p:spPr>
          <a:xfrm>
            <a:off x="167368" y="3136102"/>
            <a:ext cx="670832" cy="923330"/>
          </a:xfrm>
          <a:prstGeom prst="roundRect">
            <a:avLst/>
          </a:prstGeom>
          <a:solidFill>
            <a:srgbClr val="CC99FF">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30" name="Rechte verbindingslijn met pijl 29">
            <a:extLst>
              <a:ext uri="{FF2B5EF4-FFF2-40B4-BE49-F238E27FC236}">
                <a16:creationId xmlns:a16="http://schemas.microsoft.com/office/drawing/2014/main" id="{888FEB52-DDA9-5728-CC31-9EC61A04DC32}"/>
              </a:ext>
            </a:extLst>
          </p:cNvPr>
          <p:cNvCxnSpPr>
            <a:cxnSpLocks/>
          </p:cNvCxnSpPr>
          <p:nvPr/>
        </p:nvCxnSpPr>
        <p:spPr>
          <a:xfrm flipV="1">
            <a:off x="448576" y="4324696"/>
            <a:ext cx="0" cy="109639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31" name="Rechte verbindingslijn met pijl 30">
            <a:extLst>
              <a:ext uri="{FF2B5EF4-FFF2-40B4-BE49-F238E27FC236}">
                <a16:creationId xmlns:a16="http://schemas.microsoft.com/office/drawing/2014/main" id="{F1AF1A9D-2624-CC71-88F9-BACEB4E6472D}"/>
              </a:ext>
            </a:extLst>
          </p:cNvPr>
          <p:cNvCxnSpPr>
            <a:cxnSpLocks/>
          </p:cNvCxnSpPr>
          <p:nvPr/>
        </p:nvCxnSpPr>
        <p:spPr>
          <a:xfrm>
            <a:off x="928451" y="3599543"/>
            <a:ext cx="249015" cy="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33" name="Rechte verbindingslijn met pijl 32">
            <a:extLst>
              <a:ext uri="{FF2B5EF4-FFF2-40B4-BE49-F238E27FC236}">
                <a16:creationId xmlns:a16="http://schemas.microsoft.com/office/drawing/2014/main" id="{2F702A97-6B8B-C855-BAD0-9749B78EDA23}"/>
              </a:ext>
            </a:extLst>
          </p:cNvPr>
          <p:cNvCxnSpPr>
            <a:cxnSpLocks/>
          </p:cNvCxnSpPr>
          <p:nvPr/>
        </p:nvCxnSpPr>
        <p:spPr>
          <a:xfrm>
            <a:off x="2850227" y="3599543"/>
            <a:ext cx="249015" cy="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34" name="Rechte verbindingslijn met pijl 33">
            <a:extLst>
              <a:ext uri="{FF2B5EF4-FFF2-40B4-BE49-F238E27FC236}">
                <a16:creationId xmlns:a16="http://schemas.microsoft.com/office/drawing/2014/main" id="{059E7845-F0CD-62C0-6962-24FF97C9EEA9}"/>
              </a:ext>
            </a:extLst>
          </p:cNvPr>
          <p:cNvCxnSpPr>
            <a:cxnSpLocks/>
          </p:cNvCxnSpPr>
          <p:nvPr/>
        </p:nvCxnSpPr>
        <p:spPr>
          <a:xfrm>
            <a:off x="7144651" y="2652178"/>
            <a:ext cx="249015" cy="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35" name="Rechte verbindingslijn met pijl 34">
            <a:extLst>
              <a:ext uri="{FF2B5EF4-FFF2-40B4-BE49-F238E27FC236}">
                <a16:creationId xmlns:a16="http://schemas.microsoft.com/office/drawing/2014/main" id="{1D174429-CF30-5D10-1089-F39A32F8A1DA}"/>
              </a:ext>
            </a:extLst>
          </p:cNvPr>
          <p:cNvCxnSpPr>
            <a:cxnSpLocks/>
          </p:cNvCxnSpPr>
          <p:nvPr/>
        </p:nvCxnSpPr>
        <p:spPr>
          <a:xfrm flipV="1">
            <a:off x="4390789" y="2666233"/>
            <a:ext cx="485779" cy="282023"/>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39" name="Rechte verbindingslijn met pijl 38">
            <a:extLst>
              <a:ext uri="{FF2B5EF4-FFF2-40B4-BE49-F238E27FC236}">
                <a16:creationId xmlns:a16="http://schemas.microsoft.com/office/drawing/2014/main" id="{7B800679-400E-DFF6-3F3A-532FC2ED0A09}"/>
              </a:ext>
            </a:extLst>
          </p:cNvPr>
          <p:cNvCxnSpPr>
            <a:cxnSpLocks/>
          </p:cNvCxnSpPr>
          <p:nvPr/>
        </p:nvCxnSpPr>
        <p:spPr>
          <a:xfrm>
            <a:off x="4261744" y="4215061"/>
            <a:ext cx="532959" cy="30926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42" name="Rechte verbindingslijn met pijl 41">
            <a:extLst>
              <a:ext uri="{FF2B5EF4-FFF2-40B4-BE49-F238E27FC236}">
                <a16:creationId xmlns:a16="http://schemas.microsoft.com/office/drawing/2014/main" id="{2D3579B9-CB1A-9901-A819-7314C0FA6265}"/>
              </a:ext>
            </a:extLst>
          </p:cNvPr>
          <p:cNvCxnSpPr>
            <a:cxnSpLocks/>
          </p:cNvCxnSpPr>
          <p:nvPr/>
        </p:nvCxnSpPr>
        <p:spPr>
          <a:xfrm>
            <a:off x="9634985" y="2704236"/>
            <a:ext cx="532959" cy="30926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43" name="Rechte verbindingslijn met pijl 42">
            <a:extLst>
              <a:ext uri="{FF2B5EF4-FFF2-40B4-BE49-F238E27FC236}">
                <a16:creationId xmlns:a16="http://schemas.microsoft.com/office/drawing/2014/main" id="{B9D5E42F-4FED-6B82-B145-AFDF43B13BBD}"/>
              </a:ext>
            </a:extLst>
          </p:cNvPr>
          <p:cNvCxnSpPr>
            <a:cxnSpLocks/>
          </p:cNvCxnSpPr>
          <p:nvPr/>
        </p:nvCxnSpPr>
        <p:spPr>
          <a:xfrm flipV="1">
            <a:off x="9652000" y="4042673"/>
            <a:ext cx="485779" cy="282023"/>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50" name="Rechte verbindingslijn 49">
            <a:extLst>
              <a:ext uri="{FF2B5EF4-FFF2-40B4-BE49-F238E27FC236}">
                <a16:creationId xmlns:a16="http://schemas.microsoft.com/office/drawing/2014/main" id="{33BFDCDE-77F1-5B3F-F41B-D1CAD5FBACD0}"/>
              </a:ext>
            </a:extLst>
          </p:cNvPr>
          <p:cNvCxnSpPr>
            <a:cxnSpLocks/>
          </p:cNvCxnSpPr>
          <p:nvPr/>
        </p:nvCxnSpPr>
        <p:spPr>
          <a:xfrm>
            <a:off x="448576" y="5421086"/>
            <a:ext cx="10604053"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9090DB63-8F5B-BE1C-886F-D139BA83C9A1}"/>
              </a:ext>
            </a:extLst>
          </p:cNvPr>
          <p:cNvCxnSpPr>
            <a:cxnSpLocks/>
          </p:cNvCxnSpPr>
          <p:nvPr/>
        </p:nvCxnSpPr>
        <p:spPr>
          <a:xfrm flipV="1">
            <a:off x="11052629" y="3936831"/>
            <a:ext cx="0" cy="1484255"/>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58" name="Tekstvak 57">
            <a:extLst>
              <a:ext uri="{FF2B5EF4-FFF2-40B4-BE49-F238E27FC236}">
                <a16:creationId xmlns:a16="http://schemas.microsoft.com/office/drawing/2014/main" id="{4C695CAE-4968-D306-88B7-42128BBEED2A}"/>
              </a:ext>
            </a:extLst>
          </p:cNvPr>
          <p:cNvSpPr txBox="1"/>
          <p:nvPr/>
        </p:nvSpPr>
        <p:spPr>
          <a:xfrm>
            <a:off x="5167992" y="4182600"/>
            <a:ext cx="1712689" cy="923330"/>
          </a:xfrm>
          <a:prstGeom prst="rect">
            <a:avLst/>
          </a:prstGeom>
          <a:noFill/>
        </p:spPr>
        <p:txBody>
          <a:bodyPr wrap="square">
            <a:spAutoFit/>
          </a:bodyPr>
          <a:lstStyle/>
          <a:p>
            <a:r>
              <a:rPr lang="nl-NL" dirty="0"/>
              <a:t>Als de afstand groter is dan 10 cm dan…</a:t>
            </a:r>
          </a:p>
        </p:txBody>
      </p:sp>
      <p:sp>
        <p:nvSpPr>
          <p:cNvPr id="59" name="Rechthoek: afgeronde hoeken 58">
            <a:extLst>
              <a:ext uri="{FF2B5EF4-FFF2-40B4-BE49-F238E27FC236}">
                <a16:creationId xmlns:a16="http://schemas.microsoft.com/office/drawing/2014/main" id="{F07FA205-5AEA-BE54-2193-3C21AFD1B898}"/>
              </a:ext>
            </a:extLst>
          </p:cNvPr>
          <p:cNvSpPr/>
          <p:nvPr/>
        </p:nvSpPr>
        <p:spPr>
          <a:xfrm>
            <a:off x="5068201" y="4205821"/>
            <a:ext cx="1793428" cy="923330"/>
          </a:xfrm>
          <a:prstGeom prst="roundRect">
            <a:avLst/>
          </a:prstGeom>
          <a:solidFill>
            <a:srgbClr val="CC99FF">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cxnSp>
        <p:nvCxnSpPr>
          <p:cNvPr id="60" name="Rechte verbindingslijn met pijl 59">
            <a:extLst>
              <a:ext uri="{FF2B5EF4-FFF2-40B4-BE49-F238E27FC236}">
                <a16:creationId xmlns:a16="http://schemas.microsoft.com/office/drawing/2014/main" id="{74C9453A-57F6-239C-DC54-51759869DF21}"/>
              </a:ext>
            </a:extLst>
          </p:cNvPr>
          <p:cNvCxnSpPr>
            <a:cxnSpLocks/>
          </p:cNvCxnSpPr>
          <p:nvPr/>
        </p:nvCxnSpPr>
        <p:spPr>
          <a:xfrm>
            <a:off x="7144650" y="4644265"/>
            <a:ext cx="249015" cy="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187292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2AADC-63FE-58BF-C663-8E915D07A80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3CA7C8B-E05E-BD5E-B28B-185EE49DCE88}"/>
              </a:ext>
            </a:extLst>
          </p:cNvPr>
          <p:cNvSpPr>
            <a:spLocks noGrp="1"/>
          </p:cNvSpPr>
          <p:nvPr>
            <p:ph type="title"/>
          </p:nvPr>
        </p:nvSpPr>
        <p:spPr/>
        <p:txBody>
          <a:bodyPr>
            <a:normAutofit/>
          </a:bodyPr>
          <a:lstStyle/>
          <a:p>
            <a:r>
              <a:rPr lang="nl-NL" dirty="0">
                <a:latin typeface="+mj-lt"/>
              </a:rPr>
              <a:t>Bewijslast: Variabelen</a:t>
            </a:r>
            <a:br>
              <a:rPr lang="nl-NL" dirty="0">
                <a:latin typeface="+mj-lt"/>
              </a:rPr>
            </a:br>
            <a:endParaRPr lang="nl-NL" dirty="0">
              <a:latin typeface="+mj-lt"/>
            </a:endParaRPr>
          </a:p>
        </p:txBody>
      </p:sp>
      <p:pic>
        <p:nvPicPr>
          <p:cNvPr id="13" name="Afbeelding 12">
            <a:extLst>
              <a:ext uri="{FF2B5EF4-FFF2-40B4-BE49-F238E27FC236}">
                <a16:creationId xmlns:a16="http://schemas.microsoft.com/office/drawing/2014/main" id="{161C3D64-41B2-867A-7DB9-35CF40C2067A}"/>
              </a:ext>
            </a:extLst>
          </p:cNvPr>
          <p:cNvPicPr>
            <a:picLocks noChangeAspect="1"/>
          </p:cNvPicPr>
          <p:nvPr/>
        </p:nvPicPr>
        <p:blipFill>
          <a:blip r:embed="rId3"/>
          <a:stretch>
            <a:fillRect/>
          </a:stretch>
        </p:blipFill>
        <p:spPr>
          <a:xfrm>
            <a:off x="980400" y="2189901"/>
            <a:ext cx="10231200" cy="2031671"/>
          </a:xfrm>
          <a:prstGeom prst="rect">
            <a:avLst/>
          </a:prstGeom>
        </p:spPr>
      </p:pic>
      <p:sp>
        <p:nvSpPr>
          <p:cNvPr id="15" name="Tekstvak 14">
            <a:extLst>
              <a:ext uri="{FF2B5EF4-FFF2-40B4-BE49-F238E27FC236}">
                <a16:creationId xmlns:a16="http://schemas.microsoft.com/office/drawing/2014/main" id="{C5705B95-C5D6-878A-AFE8-C53BFE725D0C}"/>
              </a:ext>
            </a:extLst>
          </p:cNvPr>
          <p:cNvSpPr txBox="1"/>
          <p:nvPr/>
        </p:nvSpPr>
        <p:spPr>
          <a:xfrm>
            <a:off x="838200" y="1321360"/>
            <a:ext cx="7670114" cy="369332"/>
          </a:xfrm>
          <a:prstGeom prst="rect">
            <a:avLst/>
          </a:prstGeom>
          <a:noFill/>
        </p:spPr>
        <p:txBody>
          <a:bodyPr wrap="square">
            <a:spAutoFit/>
          </a:bodyPr>
          <a:lstStyle/>
          <a:p>
            <a:r>
              <a:rPr lang="nl-NL" dirty="0"/>
              <a:t>Een variabele is een object waarin je gegevens kan opslaan.</a:t>
            </a:r>
          </a:p>
        </p:txBody>
      </p:sp>
    </p:spTree>
    <p:extLst>
      <p:ext uri="{BB962C8B-B14F-4D97-AF65-F5344CB8AC3E}">
        <p14:creationId xmlns:p14="http://schemas.microsoft.com/office/powerpoint/2010/main" val="256368364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EBDC4-C328-FBA1-B8B6-08C4D602480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BDC9B8D-1E75-EA59-536E-E77798C92335}"/>
              </a:ext>
            </a:extLst>
          </p:cNvPr>
          <p:cNvSpPr>
            <a:spLocks noGrp="1"/>
          </p:cNvSpPr>
          <p:nvPr>
            <p:ph type="title"/>
          </p:nvPr>
        </p:nvSpPr>
        <p:spPr/>
        <p:txBody>
          <a:bodyPr>
            <a:normAutofit/>
          </a:bodyPr>
          <a:lstStyle/>
          <a:p>
            <a:r>
              <a:rPr lang="nl-NL" dirty="0">
                <a:latin typeface="+mj-lt"/>
              </a:rPr>
              <a:t>Bewijslast: Operatoren</a:t>
            </a:r>
            <a:br>
              <a:rPr lang="nl-NL" dirty="0">
                <a:latin typeface="+mj-lt"/>
              </a:rPr>
            </a:br>
            <a:endParaRPr lang="nl-NL" dirty="0">
              <a:latin typeface="+mj-lt"/>
            </a:endParaRPr>
          </a:p>
        </p:txBody>
      </p:sp>
      <p:pic>
        <p:nvPicPr>
          <p:cNvPr id="9" name="Afbeelding 8">
            <a:extLst>
              <a:ext uri="{FF2B5EF4-FFF2-40B4-BE49-F238E27FC236}">
                <a16:creationId xmlns:a16="http://schemas.microsoft.com/office/drawing/2014/main" id="{221CF8DA-B5FD-86CA-7B6E-D3E1345E0657}"/>
              </a:ext>
            </a:extLst>
          </p:cNvPr>
          <p:cNvPicPr>
            <a:picLocks noChangeAspect="1"/>
          </p:cNvPicPr>
          <p:nvPr/>
        </p:nvPicPr>
        <p:blipFill>
          <a:blip r:embed="rId3"/>
          <a:stretch>
            <a:fillRect/>
          </a:stretch>
        </p:blipFill>
        <p:spPr>
          <a:xfrm>
            <a:off x="980400" y="2446163"/>
            <a:ext cx="10231200" cy="1539921"/>
          </a:xfrm>
          <a:prstGeom prst="rect">
            <a:avLst/>
          </a:prstGeom>
        </p:spPr>
      </p:pic>
      <p:sp>
        <p:nvSpPr>
          <p:cNvPr id="10" name="Ovaal 9">
            <a:extLst>
              <a:ext uri="{FF2B5EF4-FFF2-40B4-BE49-F238E27FC236}">
                <a16:creationId xmlns:a16="http://schemas.microsoft.com/office/drawing/2014/main" id="{7813E12C-FACE-EC4E-B52B-A5BEE949135D}"/>
              </a:ext>
            </a:extLst>
          </p:cNvPr>
          <p:cNvSpPr/>
          <p:nvPr/>
        </p:nvSpPr>
        <p:spPr>
          <a:xfrm>
            <a:off x="2466722" y="2256970"/>
            <a:ext cx="915107" cy="564079"/>
          </a:xfrm>
          <a:prstGeom prst="ellipse">
            <a:avLst/>
          </a:prstGeom>
          <a:noFill/>
          <a:ln w="2222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56043D4B-803A-4FF5-3B89-D20F64D099DE}"/>
              </a:ext>
            </a:extLst>
          </p:cNvPr>
          <p:cNvSpPr/>
          <p:nvPr/>
        </p:nvSpPr>
        <p:spPr>
          <a:xfrm>
            <a:off x="2619122" y="3010242"/>
            <a:ext cx="915107" cy="564079"/>
          </a:xfrm>
          <a:prstGeom prst="ellipse">
            <a:avLst/>
          </a:prstGeom>
          <a:noFill/>
          <a:ln w="2222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581DFC30-4911-6974-3FAC-CED973E5DC9B}"/>
              </a:ext>
            </a:extLst>
          </p:cNvPr>
          <p:cNvSpPr/>
          <p:nvPr/>
        </p:nvSpPr>
        <p:spPr>
          <a:xfrm>
            <a:off x="2619122" y="3627886"/>
            <a:ext cx="915107" cy="564079"/>
          </a:xfrm>
          <a:prstGeom prst="ellipse">
            <a:avLst/>
          </a:prstGeom>
          <a:noFill/>
          <a:ln w="2222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ekstvak 13">
            <a:extLst>
              <a:ext uri="{FF2B5EF4-FFF2-40B4-BE49-F238E27FC236}">
                <a16:creationId xmlns:a16="http://schemas.microsoft.com/office/drawing/2014/main" id="{2986B71F-BD85-FF2F-40FF-4E1EF3FCDEE7}"/>
              </a:ext>
            </a:extLst>
          </p:cNvPr>
          <p:cNvSpPr txBox="1"/>
          <p:nvPr/>
        </p:nvSpPr>
        <p:spPr>
          <a:xfrm>
            <a:off x="838200" y="1239635"/>
            <a:ext cx="8098286" cy="369332"/>
          </a:xfrm>
          <a:prstGeom prst="rect">
            <a:avLst/>
          </a:prstGeom>
          <a:noFill/>
        </p:spPr>
        <p:txBody>
          <a:bodyPr wrap="square">
            <a:spAutoFit/>
          </a:bodyPr>
          <a:lstStyle/>
          <a:p>
            <a:r>
              <a:rPr lang="nl-NL" dirty="0"/>
              <a:t>Operatoren voeren wiskundige of logische bewerkingen uit.</a:t>
            </a:r>
          </a:p>
        </p:txBody>
      </p:sp>
    </p:spTree>
    <p:extLst>
      <p:ext uri="{BB962C8B-B14F-4D97-AF65-F5344CB8AC3E}">
        <p14:creationId xmlns:p14="http://schemas.microsoft.com/office/powerpoint/2010/main" val="364727744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D0DB0-DA69-34F2-4E3F-364E6AFF0A4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A6829DD-9702-D6C5-BCA2-7280F5A9087C}"/>
              </a:ext>
            </a:extLst>
          </p:cNvPr>
          <p:cNvSpPr>
            <a:spLocks noGrp="1"/>
          </p:cNvSpPr>
          <p:nvPr>
            <p:ph type="title"/>
          </p:nvPr>
        </p:nvSpPr>
        <p:spPr/>
        <p:txBody>
          <a:bodyPr>
            <a:normAutofit/>
          </a:bodyPr>
          <a:lstStyle/>
          <a:p>
            <a:r>
              <a:rPr lang="nl-NL" dirty="0">
                <a:latin typeface="+mj-lt"/>
              </a:rPr>
              <a:t>Bewijslast: Conditionele statements</a:t>
            </a:r>
            <a:br>
              <a:rPr lang="nl-NL" dirty="0">
                <a:latin typeface="+mj-lt"/>
              </a:rPr>
            </a:br>
            <a:endParaRPr lang="nl-NL" dirty="0">
              <a:latin typeface="+mj-lt"/>
            </a:endParaRPr>
          </a:p>
        </p:txBody>
      </p:sp>
      <p:pic>
        <p:nvPicPr>
          <p:cNvPr id="4" name="Afbeelding 3">
            <a:extLst>
              <a:ext uri="{FF2B5EF4-FFF2-40B4-BE49-F238E27FC236}">
                <a16:creationId xmlns:a16="http://schemas.microsoft.com/office/drawing/2014/main" id="{A2D9EFAA-D7B7-0152-7B8C-39B93B682EEE}"/>
              </a:ext>
            </a:extLst>
          </p:cNvPr>
          <p:cNvPicPr>
            <a:picLocks noChangeAspect="1"/>
          </p:cNvPicPr>
          <p:nvPr/>
        </p:nvPicPr>
        <p:blipFill>
          <a:blip r:embed="rId3"/>
          <a:stretch>
            <a:fillRect/>
          </a:stretch>
        </p:blipFill>
        <p:spPr>
          <a:xfrm>
            <a:off x="980049" y="2204821"/>
            <a:ext cx="10231902" cy="3721260"/>
          </a:xfrm>
          <a:prstGeom prst="rect">
            <a:avLst/>
          </a:prstGeom>
        </p:spPr>
      </p:pic>
      <p:sp>
        <p:nvSpPr>
          <p:cNvPr id="8" name="Ovaal 7">
            <a:extLst>
              <a:ext uri="{FF2B5EF4-FFF2-40B4-BE49-F238E27FC236}">
                <a16:creationId xmlns:a16="http://schemas.microsoft.com/office/drawing/2014/main" id="{F2A623B6-751C-07BD-EB2D-D707B5B85724}"/>
              </a:ext>
            </a:extLst>
          </p:cNvPr>
          <p:cNvSpPr/>
          <p:nvPr/>
        </p:nvSpPr>
        <p:spPr>
          <a:xfrm>
            <a:off x="1045832" y="4839394"/>
            <a:ext cx="1082654" cy="822346"/>
          </a:xfrm>
          <a:prstGeom prst="ellipse">
            <a:avLst/>
          </a:prstGeom>
          <a:noFill/>
          <a:ln w="2222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D4C23A5D-4833-5643-D28E-B7D9888B7407}"/>
              </a:ext>
            </a:extLst>
          </p:cNvPr>
          <p:cNvSpPr/>
          <p:nvPr/>
        </p:nvSpPr>
        <p:spPr>
          <a:xfrm>
            <a:off x="775808" y="2027666"/>
            <a:ext cx="1082654" cy="822346"/>
          </a:xfrm>
          <a:prstGeom prst="ellipse">
            <a:avLst/>
          </a:prstGeom>
          <a:noFill/>
          <a:ln w="2222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ekstvak 10">
            <a:extLst>
              <a:ext uri="{FF2B5EF4-FFF2-40B4-BE49-F238E27FC236}">
                <a16:creationId xmlns:a16="http://schemas.microsoft.com/office/drawing/2014/main" id="{324D094D-8FFA-A413-6EF4-00D30B6D38BB}"/>
              </a:ext>
            </a:extLst>
          </p:cNvPr>
          <p:cNvSpPr txBox="1"/>
          <p:nvPr/>
        </p:nvSpPr>
        <p:spPr>
          <a:xfrm>
            <a:off x="838200" y="1208654"/>
            <a:ext cx="10515600" cy="646331"/>
          </a:xfrm>
          <a:prstGeom prst="rect">
            <a:avLst/>
          </a:prstGeom>
          <a:noFill/>
        </p:spPr>
        <p:txBody>
          <a:bodyPr wrap="square">
            <a:spAutoFit/>
          </a:bodyPr>
          <a:lstStyle/>
          <a:p>
            <a:r>
              <a:rPr lang="nl-NL" dirty="0"/>
              <a:t>Een statement met een bepaalde voorwaarde. Het stukje code controleert of de voorwaarde waar of niet is en reageert hierop. Als … dan</a:t>
            </a:r>
          </a:p>
        </p:txBody>
      </p:sp>
    </p:spTree>
    <p:extLst>
      <p:ext uri="{BB962C8B-B14F-4D97-AF65-F5344CB8AC3E}">
        <p14:creationId xmlns:p14="http://schemas.microsoft.com/office/powerpoint/2010/main" val="261474413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02F86-6263-488A-A563-9DCADBF6526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F737DBA-CB91-4AF7-C33C-E72B1C66F78D}"/>
              </a:ext>
            </a:extLst>
          </p:cNvPr>
          <p:cNvSpPr>
            <a:spLocks noGrp="1"/>
          </p:cNvSpPr>
          <p:nvPr>
            <p:ph type="title"/>
          </p:nvPr>
        </p:nvSpPr>
        <p:spPr/>
        <p:txBody>
          <a:bodyPr>
            <a:normAutofit/>
          </a:bodyPr>
          <a:lstStyle/>
          <a:p>
            <a:r>
              <a:rPr lang="nl-NL" dirty="0">
                <a:latin typeface="+mj-lt"/>
              </a:rPr>
              <a:t>Bewijslast: Loops</a:t>
            </a:r>
            <a:br>
              <a:rPr lang="nl-NL" dirty="0">
                <a:latin typeface="+mj-lt"/>
              </a:rPr>
            </a:br>
            <a:endParaRPr lang="nl-NL" dirty="0">
              <a:latin typeface="+mj-lt"/>
            </a:endParaRPr>
          </a:p>
        </p:txBody>
      </p:sp>
      <p:pic>
        <p:nvPicPr>
          <p:cNvPr id="7" name="Afbeelding 6">
            <a:extLst>
              <a:ext uri="{FF2B5EF4-FFF2-40B4-BE49-F238E27FC236}">
                <a16:creationId xmlns:a16="http://schemas.microsoft.com/office/drawing/2014/main" id="{3C0EA670-9380-298A-3612-FDD51B9D2D25}"/>
              </a:ext>
            </a:extLst>
          </p:cNvPr>
          <p:cNvPicPr>
            <a:picLocks noChangeAspect="1"/>
          </p:cNvPicPr>
          <p:nvPr/>
        </p:nvPicPr>
        <p:blipFill>
          <a:blip r:embed="rId3"/>
          <a:stretch>
            <a:fillRect/>
          </a:stretch>
        </p:blipFill>
        <p:spPr>
          <a:xfrm>
            <a:off x="3706695" y="1598824"/>
            <a:ext cx="8130870" cy="1393360"/>
          </a:xfrm>
          <a:prstGeom prst="rect">
            <a:avLst/>
          </a:prstGeom>
        </p:spPr>
      </p:pic>
      <p:pic>
        <p:nvPicPr>
          <p:cNvPr id="13" name="Afbeelding 12">
            <a:extLst>
              <a:ext uri="{FF2B5EF4-FFF2-40B4-BE49-F238E27FC236}">
                <a16:creationId xmlns:a16="http://schemas.microsoft.com/office/drawing/2014/main" id="{F81BA747-E41A-9683-D5BA-CE6F94DFDAD1}"/>
              </a:ext>
            </a:extLst>
          </p:cNvPr>
          <p:cNvPicPr>
            <a:picLocks noChangeAspect="1"/>
          </p:cNvPicPr>
          <p:nvPr/>
        </p:nvPicPr>
        <p:blipFill>
          <a:blip r:embed="rId4"/>
          <a:stretch>
            <a:fillRect/>
          </a:stretch>
        </p:blipFill>
        <p:spPr>
          <a:xfrm>
            <a:off x="714876" y="1598824"/>
            <a:ext cx="2839248" cy="4838956"/>
          </a:xfrm>
          <a:prstGeom prst="rect">
            <a:avLst/>
          </a:prstGeom>
        </p:spPr>
      </p:pic>
      <p:cxnSp>
        <p:nvCxnSpPr>
          <p:cNvPr id="15" name="Rechte verbindingslijn 14">
            <a:extLst>
              <a:ext uri="{FF2B5EF4-FFF2-40B4-BE49-F238E27FC236}">
                <a16:creationId xmlns:a16="http://schemas.microsoft.com/office/drawing/2014/main" id="{33CEEF78-FBFA-4144-B397-0B40374A9209}"/>
              </a:ext>
            </a:extLst>
          </p:cNvPr>
          <p:cNvCxnSpPr>
            <a:cxnSpLocks/>
          </p:cNvCxnSpPr>
          <p:nvPr/>
        </p:nvCxnSpPr>
        <p:spPr>
          <a:xfrm>
            <a:off x="3835570" y="3786475"/>
            <a:ext cx="0" cy="1313299"/>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D654E462-5853-DF90-AD60-4A12D7755CBB}"/>
              </a:ext>
            </a:extLst>
          </p:cNvPr>
          <p:cNvCxnSpPr>
            <a:cxnSpLocks/>
          </p:cNvCxnSpPr>
          <p:nvPr/>
        </p:nvCxnSpPr>
        <p:spPr>
          <a:xfrm flipH="1">
            <a:off x="3552249" y="3797726"/>
            <a:ext cx="283321"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494563BB-62CE-51EB-09E6-737DF6E4ECF3}"/>
              </a:ext>
            </a:extLst>
          </p:cNvPr>
          <p:cNvCxnSpPr>
            <a:cxnSpLocks/>
          </p:cNvCxnSpPr>
          <p:nvPr/>
        </p:nvCxnSpPr>
        <p:spPr>
          <a:xfrm flipH="1">
            <a:off x="3552249" y="5099774"/>
            <a:ext cx="283321"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31" name="Rechte verbindingslijn met pijl 30">
            <a:extLst>
              <a:ext uri="{FF2B5EF4-FFF2-40B4-BE49-F238E27FC236}">
                <a16:creationId xmlns:a16="http://schemas.microsoft.com/office/drawing/2014/main" id="{79B08D44-1283-609E-2FF7-3A3CB2126060}"/>
              </a:ext>
            </a:extLst>
          </p:cNvPr>
          <p:cNvCxnSpPr>
            <a:cxnSpLocks/>
          </p:cNvCxnSpPr>
          <p:nvPr/>
        </p:nvCxnSpPr>
        <p:spPr>
          <a:xfrm flipV="1">
            <a:off x="3835570" y="3149600"/>
            <a:ext cx="685630" cy="1293524"/>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35" name="Tekstvak 34">
            <a:extLst>
              <a:ext uri="{FF2B5EF4-FFF2-40B4-BE49-F238E27FC236}">
                <a16:creationId xmlns:a16="http://schemas.microsoft.com/office/drawing/2014/main" id="{80A90B37-ECA4-549A-1BE8-49EDB53513CF}"/>
              </a:ext>
            </a:extLst>
          </p:cNvPr>
          <p:cNvSpPr txBox="1"/>
          <p:nvPr/>
        </p:nvSpPr>
        <p:spPr>
          <a:xfrm>
            <a:off x="4920345" y="3149600"/>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Loop en </a:t>
            </a:r>
            <a:r>
              <a:rPr lang="nl-NL" dirty="0" err="1"/>
              <a:t>for</a:t>
            </a:r>
            <a:r>
              <a:rPr lang="nl-NL" dirty="0"/>
              <a:t> loop</a:t>
            </a:r>
          </a:p>
        </p:txBody>
      </p:sp>
    </p:spTree>
    <p:extLst>
      <p:ext uri="{BB962C8B-B14F-4D97-AF65-F5344CB8AC3E}">
        <p14:creationId xmlns:p14="http://schemas.microsoft.com/office/powerpoint/2010/main" val="149575418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9EF57-8D07-99D3-4063-1444FCC67FC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566DCF5-D681-4F98-F1EE-FA53C37C2CC6}"/>
              </a:ext>
            </a:extLst>
          </p:cNvPr>
          <p:cNvSpPr>
            <a:spLocks noGrp="1"/>
          </p:cNvSpPr>
          <p:nvPr>
            <p:ph type="title"/>
          </p:nvPr>
        </p:nvSpPr>
        <p:spPr/>
        <p:txBody>
          <a:bodyPr>
            <a:normAutofit/>
          </a:bodyPr>
          <a:lstStyle/>
          <a:p>
            <a:r>
              <a:rPr lang="nl-NL">
                <a:latin typeface="+mj-lt"/>
              </a:rPr>
              <a:t>Bewijslast: Datatypes </a:t>
            </a:r>
            <a:br>
              <a:rPr lang="nl-NL">
                <a:latin typeface="+mj-lt"/>
              </a:rPr>
            </a:br>
            <a:endParaRPr lang="nl-NL" dirty="0">
              <a:latin typeface="+mj-lt"/>
            </a:endParaRPr>
          </a:p>
        </p:txBody>
      </p:sp>
      <p:pic>
        <p:nvPicPr>
          <p:cNvPr id="7" name="Afbeelding 6">
            <a:extLst>
              <a:ext uri="{FF2B5EF4-FFF2-40B4-BE49-F238E27FC236}">
                <a16:creationId xmlns:a16="http://schemas.microsoft.com/office/drawing/2014/main" id="{218F107A-1FFA-6D03-6192-59D1134FE5DF}"/>
              </a:ext>
            </a:extLst>
          </p:cNvPr>
          <p:cNvPicPr>
            <a:picLocks noChangeAspect="1"/>
          </p:cNvPicPr>
          <p:nvPr/>
        </p:nvPicPr>
        <p:blipFill>
          <a:blip r:embed="rId3"/>
          <a:stretch>
            <a:fillRect/>
          </a:stretch>
        </p:blipFill>
        <p:spPr>
          <a:xfrm>
            <a:off x="945892" y="2289450"/>
            <a:ext cx="5237465" cy="1822313"/>
          </a:xfrm>
          <a:prstGeom prst="rect">
            <a:avLst/>
          </a:prstGeom>
        </p:spPr>
      </p:pic>
      <p:sp>
        <p:nvSpPr>
          <p:cNvPr id="9" name="Tekstvak 8">
            <a:extLst>
              <a:ext uri="{FF2B5EF4-FFF2-40B4-BE49-F238E27FC236}">
                <a16:creationId xmlns:a16="http://schemas.microsoft.com/office/drawing/2014/main" id="{32DABF08-5451-A9D7-B2C6-93BE0D6CAD91}"/>
              </a:ext>
            </a:extLst>
          </p:cNvPr>
          <p:cNvSpPr txBox="1"/>
          <p:nvPr/>
        </p:nvSpPr>
        <p:spPr>
          <a:xfrm>
            <a:off x="945892" y="4187762"/>
            <a:ext cx="6096000" cy="369332"/>
          </a:xfrm>
          <a:prstGeom prst="rect">
            <a:avLst/>
          </a:prstGeom>
          <a:noFill/>
        </p:spPr>
        <p:txBody>
          <a:bodyPr wrap="square">
            <a:spAutoFit/>
          </a:bodyPr>
          <a:lstStyle/>
          <a:p>
            <a:r>
              <a:rPr lang="nl-NL" dirty="0"/>
              <a:t>Een constante </a:t>
            </a:r>
            <a:r>
              <a:rPr lang="nl-NL" dirty="0" err="1"/>
              <a:t>interger</a:t>
            </a:r>
            <a:r>
              <a:rPr lang="nl-NL" dirty="0"/>
              <a:t> die niet mag veranderen</a:t>
            </a:r>
          </a:p>
        </p:txBody>
      </p:sp>
      <p:sp>
        <p:nvSpPr>
          <p:cNvPr id="11" name="Tekstvak 10">
            <a:extLst>
              <a:ext uri="{FF2B5EF4-FFF2-40B4-BE49-F238E27FC236}">
                <a16:creationId xmlns:a16="http://schemas.microsoft.com/office/drawing/2014/main" id="{41A5691A-C1B1-D47A-0639-91C4FFD2B4D9}"/>
              </a:ext>
            </a:extLst>
          </p:cNvPr>
          <p:cNvSpPr txBox="1"/>
          <p:nvPr/>
        </p:nvSpPr>
        <p:spPr>
          <a:xfrm>
            <a:off x="838200" y="1245361"/>
            <a:ext cx="105156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Data Types geven aan tot welk soort gegevens een waarde behoort. Bijvoorbeeld getallen of tekst.</a:t>
            </a:r>
          </a:p>
        </p:txBody>
      </p:sp>
    </p:spTree>
    <p:extLst>
      <p:ext uri="{BB962C8B-B14F-4D97-AF65-F5344CB8AC3E}">
        <p14:creationId xmlns:p14="http://schemas.microsoft.com/office/powerpoint/2010/main" val="1422837816"/>
      </p:ext>
    </p:extLst>
  </p:cSld>
  <p:clrMapOvr>
    <a:masterClrMapping/>
  </p:clrMapOvr>
  <p:transition spd="med"/>
</p:sld>
</file>

<file path=ppt/theme/theme1.xml><?xml version="1.0" encoding="utf-8"?>
<a:theme xmlns:a="http://schemas.openxmlformats.org/drawingml/2006/main" name="Presentatie_Smal">
  <a:themeElements>
    <a:clrScheme name="HAN">
      <a:dk1>
        <a:sysClr val="windowText" lastClr="000000"/>
      </a:dk1>
      <a:lt1>
        <a:sysClr val="window" lastClr="FFFFFF"/>
      </a:lt1>
      <a:dk2>
        <a:srgbClr val="E50056"/>
      </a:dk2>
      <a:lt2>
        <a:srgbClr val="F8F8F8"/>
      </a:lt2>
      <a:accent1>
        <a:srgbClr val="000000"/>
      </a:accent1>
      <a:accent2>
        <a:srgbClr val="454545"/>
      </a:accent2>
      <a:accent3>
        <a:srgbClr val="757575"/>
      </a:accent3>
      <a:accent4>
        <a:srgbClr val="919191"/>
      </a:accent4>
      <a:accent5>
        <a:srgbClr val="E3E3E3"/>
      </a:accent5>
      <a:accent6>
        <a:srgbClr val="F8F8F8"/>
      </a:accent6>
      <a:hlink>
        <a:srgbClr val="000000"/>
      </a:hlink>
      <a:folHlink>
        <a:srgbClr val="000000"/>
      </a:folHlink>
    </a:clrScheme>
    <a:fontScheme name="HAN-PP">
      <a:majorFont>
        <a:latin typeface="Avenir Next Condensed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eed_wit_v5.potx" id="{4D97D74B-59CE-4775-B6A4-1321AC25E8B5}" vid="{EB38D629-E6E7-4519-8AEA-AE1008E760F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e611377-6e9f-4a1a-8cdf-3e2184f79556">
      <Terms xmlns="http://schemas.microsoft.com/office/infopath/2007/PartnerControls"/>
    </lcf76f155ced4ddcb4097134ff3c332f>
    <MediaLengthInSeconds xmlns="5e611377-6e9f-4a1a-8cdf-3e2184f79556" xsi:nil="true"/>
    <TaxCatchAll xmlns="9262482b-20c1-4df0-8938-358012c7354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8B9FDCC3966C84AB3956413391DA4FA" ma:contentTypeVersion="18" ma:contentTypeDescription="Een nieuw document maken." ma:contentTypeScope="" ma:versionID="0f85bb988cc6bab71e60e9444ff3ad3a">
  <xsd:schema xmlns:xsd="http://www.w3.org/2001/XMLSchema" xmlns:xs="http://www.w3.org/2001/XMLSchema" xmlns:p="http://schemas.microsoft.com/office/2006/metadata/properties" xmlns:ns2="5e611377-6e9f-4a1a-8cdf-3e2184f79556" xmlns:ns3="9262482b-20c1-4df0-8938-358012c7354e" targetNamespace="http://schemas.microsoft.com/office/2006/metadata/properties" ma:root="true" ma:fieldsID="f3a57339e122791761516814e4b1f892" ns2:_="" ns3:_="">
    <xsd:import namespace="5e611377-6e9f-4a1a-8cdf-3e2184f79556"/>
    <xsd:import namespace="9262482b-20c1-4df0-8938-358012c7354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611377-6e9f-4a1a-8cdf-3e2184f7955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f6aa0a0a-ab1b-4084-9454-0fab0472597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62482b-20c1-4df0-8938-358012c7354e"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5c000227-4381-4d6a-a378-d862de14fb87}" ma:internalName="TaxCatchAll" ma:showField="CatchAllData" ma:web="9262482b-20c1-4df0-8938-358012c7354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A924BF-5354-49E7-9874-77F6426FD703}">
  <ds:schemaRefs>
    <ds:schemaRef ds:uri="http://schemas.microsoft.com/sharepoint/v3/contenttype/forms"/>
  </ds:schemaRefs>
</ds:datastoreItem>
</file>

<file path=customXml/itemProps2.xml><?xml version="1.0" encoding="utf-8"?>
<ds:datastoreItem xmlns:ds="http://schemas.openxmlformats.org/officeDocument/2006/customXml" ds:itemID="{F387D0BA-DD09-4A15-8F89-6C93A35520B5}">
  <ds:schemaRefs>
    <ds:schemaRef ds:uri="http://www.w3.org/XML/1998/namespace"/>
    <ds:schemaRef ds:uri="9262482b-20c1-4df0-8938-358012c7354e"/>
    <ds:schemaRef ds:uri="http://purl.org/dc/terms/"/>
    <ds:schemaRef ds:uri="http://schemas.microsoft.com/office/2006/metadata/propertie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5e611377-6e9f-4a1a-8cdf-3e2184f79556"/>
    <ds:schemaRef ds:uri="http://purl.org/dc/elements/1.1/"/>
  </ds:schemaRefs>
</ds:datastoreItem>
</file>

<file path=customXml/itemProps3.xml><?xml version="1.0" encoding="utf-8"?>
<ds:datastoreItem xmlns:ds="http://schemas.openxmlformats.org/officeDocument/2006/customXml" ds:itemID="{BC9EA9CE-0CED-4A96-828A-E8A51DAC4425}">
  <ds:schemaRefs>
    <ds:schemaRef ds:uri="5e611377-6e9f-4a1a-8cdf-3e2184f79556"/>
    <ds:schemaRef ds:uri="9262482b-20c1-4df0-8938-358012c7354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Presentatie_Smal</Template>
  <TotalTime>883</TotalTime>
  <Words>387</Words>
  <Application>Microsoft Office PowerPoint</Application>
  <PresentationFormat>Breedbeeld</PresentationFormat>
  <Paragraphs>62</Paragraphs>
  <Slides>11</Slides>
  <Notes>9</Notes>
  <HiddenSlides>0</HiddenSlides>
  <MMClips>3</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11</vt:i4>
      </vt:variant>
    </vt:vector>
  </HeadingPairs>
  <TitlesOfParts>
    <vt:vector size="16" baseType="lpstr">
      <vt:lpstr>Arial</vt:lpstr>
      <vt:lpstr>Avenir Next Condensed Medium</vt:lpstr>
      <vt:lpstr>Calibri</vt:lpstr>
      <vt:lpstr>Wingdings</vt:lpstr>
      <vt:lpstr>Presentatie_Smal</vt:lpstr>
      <vt:lpstr>PowerPoint-presentatie</vt:lpstr>
      <vt:lpstr>Afbeeldingen van de arduino-schakeling</vt:lpstr>
      <vt:lpstr>Verhaal &amp; pseudocode</vt:lpstr>
      <vt:lpstr>Bewijslast: Probleemdecompositie </vt:lpstr>
      <vt:lpstr>Bewijslast: Variabelen </vt:lpstr>
      <vt:lpstr>Bewijslast: Operatoren </vt:lpstr>
      <vt:lpstr>Bewijslast: Conditionele statements </vt:lpstr>
      <vt:lpstr>Bewijslast: Loops </vt:lpstr>
      <vt:lpstr>Bewijslast: Datatypes  </vt:lpstr>
      <vt:lpstr>Bewijslast: Algoritmen  </vt:lpstr>
      <vt:lpstr>EXTRA’s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Kreling Patrick</dc:creator>
  <cp:lastModifiedBy>Eline de Beijer (student)</cp:lastModifiedBy>
  <cp:revision>3</cp:revision>
  <dcterms:created xsi:type="dcterms:W3CDTF">2020-09-02T15:05:02Z</dcterms:created>
  <dcterms:modified xsi:type="dcterms:W3CDTF">2025-06-03T06:59:15Z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0x010100A8B9FDCC3966C84AB3956413391DA4FA</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Order">
    <vt:lpwstr>86200.0000000000</vt:lpwstr>
  </property>
</Properties>
</file>