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sldIdLst>
    <p:sldId id="442" r:id="rId5"/>
    <p:sldId id="384" r:id="rId6"/>
    <p:sldId id="450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27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E3897A-5472-5CA6-3620-9688B6FF891C}" name="Elbert Vink" initials="" userId="S::Elbert.Vink@han.nl::271f2550-35be-4a76-a1a1-a7d58a0a35c3" providerId="AD"/>
  <p188:author id="{870DEDB4-DDF5-8A44-9732-671BC8787F09}" name="Ruben Wiltink" initials="RW" userId="S::ruben.wiltink@han.nl::67d25fd5-f721-4b1c-b62d-b84f11b6555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856"/>
    <a:srgbClr val="F26963"/>
    <a:srgbClr val="E500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ABF94E-5847-49C0-A7F5-AE47E90579EB}" v="59" dt="2025-02-19T21:34:23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3365" autoAdjust="0"/>
  </p:normalViewPr>
  <p:slideViewPr>
    <p:cSldViewPr snapToGrid="0">
      <p:cViewPr varScale="1">
        <p:scale>
          <a:sx n="84" d="100"/>
          <a:sy n="84" d="100"/>
        </p:scale>
        <p:origin x="51" y="1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bert Vink" userId="271f2550-35be-4a76-a1a1-a7d58a0a35c3" providerId="ADAL" clId="{208DC1E5-F17D-4247-BF75-362E7C010745}"/>
    <pc:docChg chg="undo custSel addSld delSld modSld">
      <pc:chgData name="Elbert Vink" userId="271f2550-35be-4a76-a1a1-a7d58a0a35c3" providerId="ADAL" clId="{208DC1E5-F17D-4247-BF75-362E7C010745}" dt="2024-12-12T11:07:59.418" v="164"/>
      <pc:docMkLst>
        <pc:docMk/>
      </pc:docMkLst>
      <pc:sldChg chg="del">
        <pc:chgData name="Elbert Vink" userId="271f2550-35be-4a76-a1a1-a7d58a0a35c3" providerId="ADAL" clId="{208DC1E5-F17D-4247-BF75-362E7C010745}" dt="2024-12-12T11:05:17.187" v="30" actId="2696"/>
        <pc:sldMkLst>
          <pc:docMk/>
          <pc:sldMk cId="181926831" sldId="270"/>
        </pc:sldMkLst>
      </pc:sldChg>
      <pc:sldChg chg="del">
        <pc:chgData name="Elbert Vink" userId="271f2550-35be-4a76-a1a1-a7d58a0a35c3" providerId="ADAL" clId="{208DC1E5-F17D-4247-BF75-362E7C010745}" dt="2024-12-12T11:05:17.197" v="36" actId="2696"/>
        <pc:sldMkLst>
          <pc:docMk/>
          <pc:sldMk cId="1449984208" sldId="320"/>
        </pc:sldMkLst>
      </pc:sldChg>
      <pc:sldChg chg="addSp delSp modSp mod">
        <pc:chgData name="Elbert Vink" userId="271f2550-35be-4a76-a1a1-a7d58a0a35c3" providerId="ADAL" clId="{208DC1E5-F17D-4247-BF75-362E7C010745}" dt="2024-12-12T11:07:34.815" v="150" actId="20577"/>
        <pc:sldMkLst>
          <pc:docMk/>
          <pc:sldMk cId="1215883450" sldId="384"/>
        </pc:sldMkLst>
        <pc:spChg chg="mod">
          <ac:chgData name="Elbert Vink" userId="271f2550-35be-4a76-a1a1-a7d58a0a35c3" providerId="ADAL" clId="{208DC1E5-F17D-4247-BF75-362E7C010745}" dt="2024-12-12T11:07:31.449" v="148" actId="20577"/>
          <ac:spMkLst>
            <pc:docMk/>
            <pc:sldMk cId="1215883450" sldId="384"/>
            <ac:spMk id="2" creationId="{A7757C94-B6DA-49A1-807D-B5E744A318AC}"/>
          </ac:spMkLst>
        </pc:spChg>
        <pc:spChg chg="add mod">
          <ac:chgData name="Elbert Vink" userId="271f2550-35be-4a76-a1a1-a7d58a0a35c3" providerId="ADAL" clId="{208DC1E5-F17D-4247-BF75-362E7C010745}" dt="2024-12-12T11:07:34.815" v="150" actId="20577"/>
          <ac:spMkLst>
            <pc:docMk/>
            <pc:sldMk cId="1215883450" sldId="384"/>
            <ac:spMk id="5" creationId="{39496ADC-8ACF-ADB3-34B4-BB56FF7F82BE}"/>
          </ac:spMkLst>
        </pc:spChg>
      </pc:sldChg>
      <pc:sldChg chg="del">
        <pc:chgData name="Elbert Vink" userId="271f2550-35be-4a76-a1a1-a7d58a0a35c3" providerId="ADAL" clId="{208DC1E5-F17D-4247-BF75-362E7C010745}" dt="2024-12-12T11:05:17.188" v="31" actId="2696"/>
        <pc:sldMkLst>
          <pc:docMk/>
          <pc:sldMk cId="3446307893" sldId="427"/>
        </pc:sldMkLst>
      </pc:sldChg>
      <pc:sldChg chg="del">
        <pc:chgData name="Elbert Vink" userId="271f2550-35be-4a76-a1a1-a7d58a0a35c3" providerId="ADAL" clId="{208DC1E5-F17D-4247-BF75-362E7C010745}" dt="2024-12-12T11:05:17.191" v="34" actId="2696"/>
        <pc:sldMkLst>
          <pc:docMk/>
          <pc:sldMk cId="2642704790" sldId="431"/>
        </pc:sldMkLst>
      </pc:sldChg>
      <pc:sldChg chg="del">
        <pc:chgData name="Elbert Vink" userId="271f2550-35be-4a76-a1a1-a7d58a0a35c3" providerId="ADAL" clId="{208DC1E5-F17D-4247-BF75-362E7C010745}" dt="2024-12-12T11:05:17.190" v="33" actId="2696"/>
        <pc:sldMkLst>
          <pc:docMk/>
          <pc:sldMk cId="1275730173" sldId="432"/>
        </pc:sldMkLst>
      </pc:sldChg>
      <pc:sldChg chg="del">
        <pc:chgData name="Elbert Vink" userId="271f2550-35be-4a76-a1a1-a7d58a0a35c3" providerId="ADAL" clId="{208DC1E5-F17D-4247-BF75-362E7C010745}" dt="2024-12-12T11:05:17.207" v="44" actId="2696"/>
        <pc:sldMkLst>
          <pc:docMk/>
          <pc:sldMk cId="3870463736" sldId="433"/>
        </pc:sldMkLst>
      </pc:sldChg>
      <pc:sldChg chg="del">
        <pc:chgData name="Elbert Vink" userId="271f2550-35be-4a76-a1a1-a7d58a0a35c3" providerId="ADAL" clId="{208DC1E5-F17D-4247-BF75-362E7C010745}" dt="2024-12-12T11:05:17.206" v="43" actId="2696"/>
        <pc:sldMkLst>
          <pc:docMk/>
          <pc:sldMk cId="1349777335" sldId="439"/>
        </pc:sldMkLst>
      </pc:sldChg>
      <pc:sldChg chg="del">
        <pc:chgData name="Elbert Vink" userId="271f2550-35be-4a76-a1a1-a7d58a0a35c3" providerId="ADAL" clId="{208DC1E5-F17D-4247-BF75-362E7C010745}" dt="2024-12-12T11:05:17.199" v="38" actId="2696"/>
        <pc:sldMkLst>
          <pc:docMk/>
          <pc:sldMk cId="0" sldId="440"/>
        </pc:sldMkLst>
      </pc:sldChg>
      <pc:sldChg chg="modSp mod">
        <pc:chgData name="Elbert Vink" userId="271f2550-35be-4a76-a1a1-a7d58a0a35c3" providerId="ADAL" clId="{208DC1E5-F17D-4247-BF75-362E7C010745}" dt="2024-12-12T11:03:58.988" v="24" actId="20577"/>
        <pc:sldMkLst>
          <pc:docMk/>
          <pc:sldMk cId="3090903840" sldId="442"/>
        </pc:sldMkLst>
        <pc:spChg chg="mod">
          <ac:chgData name="Elbert Vink" userId="271f2550-35be-4a76-a1a1-a7d58a0a35c3" providerId="ADAL" clId="{208DC1E5-F17D-4247-BF75-362E7C010745}" dt="2024-12-12T11:03:58.988" v="24" actId="20577"/>
          <ac:spMkLst>
            <pc:docMk/>
            <pc:sldMk cId="3090903840" sldId="442"/>
            <ac:spMk id="7" creationId="{00000000-0000-0000-0000-000000000000}"/>
          </ac:spMkLst>
        </pc:spChg>
      </pc:sldChg>
      <pc:sldChg chg="addSp delSp modSp add mod">
        <pc:chgData name="Elbert Vink" userId="271f2550-35be-4a76-a1a1-a7d58a0a35c3" providerId="ADAL" clId="{208DC1E5-F17D-4247-BF75-362E7C010745}" dt="2024-12-12T11:07:44.519" v="152" actId="5793"/>
        <pc:sldMkLst>
          <pc:docMk/>
          <pc:sldMk cId="2563683643" sldId="443"/>
        </pc:sldMkLst>
        <pc:spChg chg="mod">
          <ac:chgData name="Elbert Vink" userId="271f2550-35be-4a76-a1a1-a7d58a0a35c3" providerId="ADAL" clId="{208DC1E5-F17D-4247-BF75-362E7C010745}" dt="2024-12-12T11:05:43.422" v="63"/>
          <ac:spMkLst>
            <pc:docMk/>
            <pc:sldMk cId="2563683643" sldId="443"/>
            <ac:spMk id="2" creationId="{83CA7C8B-E05E-BD5E-B28B-185EE49DCE88}"/>
          </ac:spMkLst>
        </pc:spChg>
      </pc:sldChg>
      <pc:sldChg chg="del">
        <pc:chgData name="Elbert Vink" userId="271f2550-35be-4a76-a1a1-a7d58a0a35c3" providerId="ADAL" clId="{208DC1E5-F17D-4247-BF75-362E7C010745}" dt="2024-12-12T11:05:17.212" v="46" actId="2696"/>
        <pc:sldMkLst>
          <pc:docMk/>
          <pc:sldMk cId="1214678917" sldId="444"/>
        </pc:sldMkLst>
      </pc:sldChg>
      <pc:sldChg chg="modSp add mod">
        <pc:chgData name="Elbert Vink" userId="271f2550-35be-4a76-a1a1-a7d58a0a35c3" providerId="ADAL" clId="{208DC1E5-F17D-4247-BF75-362E7C010745}" dt="2024-12-12T11:07:47.544" v="154"/>
        <pc:sldMkLst>
          <pc:docMk/>
          <pc:sldMk cId="3647277447" sldId="444"/>
        </pc:sldMkLst>
        <pc:spChg chg="mod">
          <ac:chgData name="Elbert Vink" userId="271f2550-35be-4a76-a1a1-a7d58a0a35c3" providerId="ADAL" clId="{208DC1E5-F17D-4247-BF75-362E7C010745}" dt="2024-12-12T11:05:50.455" v="67"/>
          <ac:spMkLst>
            <pc:docMk/>
            <pc:sldMk cId="3647277447" sldId="444"/>
            <ac:spMk id="2" creationId="{4BDC9B8D-1E75-EA59-536E-E77798C92335}"/>
          </ac:spMkLst>
        </pc:spChg>
      </pc:sldChg>
      <pc:sldChg chg="del">
        <pc:chgData name="Elbert Vink" userId="271f2550-35be-4a76-a1a1-a7d58a0a35c3" providerId="ADAL" clId="{208DC1E5-F17D-4247-BF75-362E7C010745}" dt="2024-12-12T11:05:17.202" v="42" actId="2696"/>
        <pc:sldMkLst>
          <pc:docMk/>
          <pc:sldMk cId="721607112" sldId="445"/>
        </pc:sldMkLst>
      </pc:sldChg>
      <pc:sldChg chg="modSp add mod">
        <pc:chgData name="Elbert Vink" userId="271f2550-35be-4a76-a1a1-a7d58a0a35c3" providerId="ADAL" clId="{208DC1E5-F17D-4247-BF75-362E7C010745}" dt="2024-12-12T11:07:49.149" v="156"/>
        <pc:sldMkLst>
          <pc:docMk/>
          <pc:sldMk cId="2614744132" sldId="445"/>
        </pc:sldMkLst>
        <pc:spChg chg="mod">
          <ac:chgData name="Elbert Vink" userId="271f2550-35be-4a76-a1a1-a7d58a0a35c3" providerId="ADAL" clId="{208DC1E5-F17D-4247-BF75-362E7C010745}" dt="2024-12-12T11:05:57.377" v="69"/>
          <ac:spMkLst>
            <pc:docMk/>
            <pc:sldMk cId="2614744132" sldId="445"/>
            <ac:spMk id="2" creationId="{AA6829DD-9702-D6C5-BCA2-7280F5A9087C}"/>
          </ac:spMkLst>
        </pc:spChg>
      </pc:sldChg>
      <pc:sldChg chg="modSp add mod">
        <pc:chgData name="Elbert Vink" userId="271f2550-35be-4a76-a1a1-a7d58a0a35c3" providerId="ADAL" clId="{208DC1E5-F17D-4247-BF75-362E7C010745}" dt="2024-12-12T11:07:50.760" v="158"/>
        <pc:sldMkLst>
          <pc:docMk/>
          <pc:sldMk cId="1495754180" sldId="446"/>
        </pc:sldMkLst>
        <pc:spChg chg="mod">
          <ac:chgData name="Elbert Vink" userId="271f2550-35be-4a76-a1a1-a7d58a0a35c3" providerId="ADAL" clId="{208DC1E5-F17D-4247-BF75-362E7C010745}" dt="2024-12-12T11:06:04.371" v="71"/>
          <ac:spMkLst>
            <pc:docMk/>
            <pc:sldMk cId="1495754180" sldId="446"/>
            <ac:spMk id="2" creationId="{EF737DBA-CB91-4AF7-C33C-E72B1C66F78D}"/>
          </ac:spMkLst>
        </pc:spChg>
      </pc:sldChg>
      <pc:sldChg chg="modSp add mod">
        <pc:chgData name="Elbert Vink" userId="271f2550-35be-4a76-a1a1-a7d58a0a35c3" providerId="ADAL" clId="{208DC1E5-F17D-4247-BF75-362E7C010745}" dt="2024-12-12T11:07:53.299" v="160"/>
        <pc:sldMkLst>
          <pc:docMk/>
          <pc:sldMk cId="1422837816" sldId="447"/>
        </pc:sldMkLst>
        <pc:spChg chg="mod">
          <ac:chgData name="Elbert Vink" userId="271f2550-35be-4a76-a1a1-a7d58a0a35c3" providerId="ADAL" clId="{208DC1E5-F17D-4247-BF75-362E7C010745}" dt="2024-12-12T11:06:11.291" v="73"/>
          <ac:spMkLst>
            <pc:docMk/>
            <pc:sldMk cId="1422837816" sldId="447"/>
            <ac:spMk id="2" creationId="{C566DCF5-D681-4F98-F1EE-FA53C37C2CC6}"/>
          </ac:spMkLst>
        </pc:spChg>
      </pc:sldChg>
      <pc:sldChg chg="del">
        <pc:chgData name="Elbert Vink" userId="271f2550-35be-4a76-a1a1-a7d58a0a35c3" providerId="ADAL" clId="{208DC1E5-F17D-4247-BF75-362E7C010745}" dt="2024-12-12T11:05:17.192" v="35" actId="2696"/>
        <pc:sldMkLst>
          <pc:docMk/>
          <pc:sldMk cId="604045263" sldId="448"/>
        </pc:sldMkLst>
      </pc:sldChg>
      <pc:sldChg chg="modSp add mod">
        <pc:chgData name="Elbert Vink" userId="271f2550-35be-4a76-a1a1-a7d58a0a35c3" providerId="ADAL" clId="{208DC1E5-F17D-4247-BF75-362E7C010745}" dt="2024-12-12T11:07:54.826" v="162"/>
        <pc:sldMkLst>
          <pc:docMk/>
          <pc:sldMk cId="3809174102" sldId="448"/>
        </pc:sldMkLst>
        <pc:spChg chg="mod">
          <ac:chgData name="Elbert Vink" userId="271f2550-35be-4a76-a1a1-a7d58a0a35c3" providerId="ADAL" clId="{208DC1E5-F17D-4247-BF75-362E7C010745}" dt="2024-12-12T11:06:17.475" v="75"/>
          <ac:spMkLst>
            <pc:docMk/>
            <pc:sldMk cId="3809174102" sldId="448"/>
            <ac:spMk id="2" creationId="{4F210AD1-A40F-207D-FBA7-F8112CC9B470}"/>
          </ac:spMkLst>
        </pc:spChg>
      </pc:sldChg>
      <pc:sldChg chg="del">
        <pc:chgData name="Elbert Vink" userId="271f2550-35be-4a76-a1a1-a7d58a0a35c3" providerId="ADAL" clId="{208DC1E5-F17D-4247-BF75-362E7C010745}" dt="2024-12-12T11:05:17.208" v="45" actId="2696"/>
        <pc:sldMkLst>
          <pc:docMk/>
          <pc:sldMk cId="1052780140" sldId="449"/>
        </pc:sldMkLst>
      </pc:sldChg>
      <pc:sldChg chg="modSp add mod">
        <pc:chgData name="Elbert Vink" userId="271f2550-35be-4a76-a1a1-a7d58a0a35c3" providerId="ADAL" clId="{208DC1E5-F17D-4247-BF75-362E7C010745}" dt="2024-12-12T11:07:59.418" v="164"/>
        <pc:sldMkLst>
          <pc:docMk/>
          <pc:sldMk cId="1199100305" sldId="449"/>
        </pc:sldMkLst>
        <pc:spChg chg="mod">
          <ac:chgData name="Elbert Vink" userId="271f2550-35be-4a76-a1a1-a7d58a0a35c3" providerId="ADAL" clId="{208DC1E5-F17D-4247-BF75-362E7C010745}" dt="2024-12-12T11:06:27.167" v="86" actId="20577"/>
          <ac:spMkLst>
            <pc:docMk/>
            <pc:sldMk cId="1199100305" sldId="449"/>
            <ac:spMk id="2" creationId="{B0BAFFA0-683C-44C3-07AC-456918A5FE08}"/>
          </ac:spMkLst>
        </pc:spChg>
      </pc:sldChg>
      <pc:sldChg chg="del">
        <pc:chgData name="Elbert Vink" userId="271f2550-35be-4a76-a1a1-a7d58a0a35c3" providerId="ADAL" clId="{208DC1E5-F17D-4247-BF75-362E7C010745}" dt="2024-12-12T11:05:17.200" v="39" actId="2696"/>
        <pc:sldMkLst>
          <pc:docMk/>
          <pc:sldMk cId="1066904993" sldId="450"/>
        </pc:sldMkLst>
      </pc:sldChg>
      <pc:sldChg chg="add">
        <pc:chgData name="Elbert Vink" userId="271f2550-35be-4a76-a1a1-a7d58a0a35c3" providerId="ADAL" clId="{208DC1E5-F17D-4247-BF75-362E7C010745}" dt="2024-12-12T11:07:20.578" v="125" actId="2890"/>
        <pc:sldMkLst>
          <pc:docMk/>
          <pc:sldMk cId="1711872925" sldId="450"/>
        </pc:sldMkLst>
      </pc:sldChg>
      <pc:sldChg chg="del">
        <pc:chgData name="Elbert Vink" userId="271f2550-35be-4a76-a1a1-a7d58a0a35c3" providerId="ADAL" clId="{208DC1E5-F17D-4247-BF75-362E7C010745}" dt="2024-12-12T11:05:17.189" v="32" actId="2696"/>
        <pc:sldMkLst>
          <pc:docMk/>
          <pc:sldMk cId="3224979303" sldId="451"/>
        </pc:sldMkLst>
      </pc:sldChg>
      <pc:sldChg chg="del">
        <pc:chgData name="Elbert Vink" userId="271f2550-35be-4a76-a1a1-a7d58a0a35c3" providerId="ADAL" clId="{208DC1E5-F17D-4247-BF75-362E7C010745}" dt="2024-12-12T11:05:17.198" v="37" actId="2696"/>
        <pc:sldMkLst>
          <pc:docMk/>
          <pc:sldMk cId="1339110929" sldId="452"/>
        </pc:sldMkLst>
      </pc:sldChg>
      <pc:sldChg chg="del">
        <pc:chgData name="Elbert Vink" userId="271f2550-35be-4a76-a1a1-a7d58a0a35c3" providerId="ADAL" clId="{208DC1E5-F17D-4247-BF75-362E7C010745}" dt="2024-12-12T11:05:17.217" v="47" actId="2696"/>
        <pc:sldMkLst>
          <pc:docMk/>
          <pc:sldMk cId="1878715291" sldId="453"/>
        </pc:sldMkLst>
      </pc:sldChg>
      <pc:sldChg chg="del">
        <pc:chgData name="Elbert Vink" userId="271f2550-35be-4a76-a1a1-a7d58a0a35c3" providerId="ADAL" clId="{208DC1E5-F17D-4247-BF75-362E7C010745}" dt="2024-12-12T11:05:17.201" v="41" actId="2696"/>
        <pc:sldMkLst>
          <pc:docMk/>
          <pc:sldMk cId="2150978105" sldId="455"/>
        </pc:sldMkLst>
      </pc:sldChg>
      <pc:sldChg chg="del">
        <pc:chgData name="Elbert Vink" userId="271f2550-35be-4a76-a1a1-a7d58a0a35c3" providerId="ADAL" clId="{208DC1E5-F17D-4247-BF75-362E7C010745}" dt="2024-12-12T11:05:17.200" v="40" actId="2696"/>
        <pc:sldMkLst>
          <pc:docMk/>
          <pc:sldMk cId="1578997541" sldId="456"/>
        </pc:sldMkLst>
      </pc:sldChg>
    </pc:docChg>
  </pc:docChgLst>
  <pc:docChgLst>
    <pc:chgData name="Eline de Beijer (student)" userId="34947e96-4d53-49e8-b0c6-b3a4f2d55345" providerId="ADAL" clId="{78ABF94E-5847-49C0-A7F5-AE47E90579EB}"/>
    <pc:docChg chg="undo custSel modSld">
      <pc:chgData name="Eline de Beijer (student)" userId="34947e96-4d53-49e8-b0c6-b3a4f2d55345" providerId="ADAL" clId="{78ABF94E-5847-49C0-A7F5-AE47E90579EB}" dt="2025-02-19T21:34:54.442" v="2449" actId="20577"/>
      <pc:docMkLst>
        <pc:docMk/>
      </pc:docMkLst>
      <pc:sldChg chg="modSp mod">
        <pc:chgData name="Eline de Beijer (student)" userId="34947e96-4d53-49e8-b0c6-b3a4f2d55345" providerId="ADAL" clId="{78ABF94E-5847-49C0-A7F5-AE47E90579EB}" dt="2025-02-19T21:26:16.756" v="2358" actId="27636"/>
        <pc:sldMkLst>
          <pc:docMk/>
          <pc:sldMk cId="1215883450" sldId="384"/>
        </pc:sldMkLst>
        <pc:spChg chg="mod">
          <ac:chgData name="Eline de Beijer (student)" userId="34947e96-4d53-49e8-b0c6-b3a4f2d55345" providerId="ADAL" clId="{78ABF94E-5847-49C0-A7F5-AE47E90579EB}" dt="2025-02-19T21:26:16.756" v="2358" actId="27636"/>
          <ac:spMkLst>
            <pc:docMk/>
            <pc:sldMk cId="1215883450" sldId="384"/>
            <ac:spMk id="5" creationId="{39496ADC-8ACF-ADB3-34B4-BB56FF7F82BE}"/>
          </ac:spMkLst>
        </pc:spChg>
      </pc:sldChg>
      <pc:sldChg chg="addSp modSp mod">
        <pc:chgData name="Eline de Beijer (student)" userId="34947e96-4d53-49e8-b0c6-b3a4f2d55345" providerId="ADAL" clId="{78ABF94E-5847-49C0-A7F5-AE47E90579EB}" dt="2025-02-19T21:08:19.570" v="2328" actId="20577"/>
        <pc:sldMkLst>
          <pc:docMk/>
          <pc:sldMk cId="3090903840" sldId="442"/>
        </pc:sldMkLst>
        <pc:spChg chg="add mod">
          <ac:chgData name="Eline de Beijer (student)" userId="34947e96-4d53-49e8-b0c6-b3a4f2d55345" providerId="ADAL" clId="{78ABF94E-5847-49C0-A7F5-AE47E90579EB}" dt="2025-02-19T21:08:19.570" v="2328" actId="20577"/>
          <ac:spMkLst>
            <pc:docMk/>
            <pc:sldMk cId="3090903840" sldId="442"/>
            <ac:spMk id="2" creationId="{6E0FC34A-E6BF-5BDA-26D5-31DAB32892C6}"/>
          </ac:spMkLst>
        </pc:spChg>
      </pc:sldChg>
      <pc:sldChg chg="addSp delSp modSp mod modNotesTx">
        <pc:chgData name="Eline de Beijer (student)" userId="34947e96-4d53-49e8-b0c6-b3a4f2d55345" providerId="ADAL" clId="{78ABF94E-5847-49C0-A7F5-AE47E90579EB}" dt="2025-02-19T21:28:21.496" v="2378" actId="692"/>
        <pc:sldMkLst>
          <pc:docMk/>
          <pc:sldMk cId="2563683643" sldId="443"/>
        </pc:sldMkLst>
        <pc:spChg chg="add mod">
          <ac:chgData name="Eline de Beijer (student)" userId="34947e96-4d53-49e8-b0c6-b3a4f2d55345" providerId="ADAL" clId="{78ABF94E-5847-49C0-A7F5-AE47E90579EB}" dt="2025-02-19T21:28:09.601" v="2376" actId="692"/>
          <ac:spMkLst>
            <pc:docMk/>
            <pc:sldMk cId="2563683643" sldId="443"/>
            <ac:spMk id="3" creationId="{76DFDD52-5E78-AE1B-CA15-EECA977F2F9E}"/>
          </ac:spMkLst>
        </pc:spChg>
        <pc:spChg chg="add mod">
          <ac:chgData name="Eline de Beijer (student)" userId="34947e96-4d53-49e8-b0c6-b3a4f2d55345" providerId="ADAL" clId="{78ABF94E-5847-49C0-A7F5-AE47E90579EB}" dt="2025-02-19T21:28:17.657" v="2377" actId="692"/>
          <ac:spMkLst>
            <pc:docMk/>
            <pc:sldMk cId="2563683643" sldId="443"/>
            <ac:spMk id="5" creationId="{8481CFB0-5193-9A96-A2D1-A4AE8CD9640A}"/>
          </ac:spMkLst>
        </pc:spChg>
        <pc:spChg chg="del">
          <ac:chgData name="Eline de Beijer (student)" userId="34947e96-4d53-49e8-b0c6-b3a4f2d55345" providerId="ADAL" clId="{78ABF94E-5847-49C0-A7F5-AE47E90579EB}" dt="2025-02-19T19:20:51.840" v="1" actId="478"/>
          <ac:spMkLst>
            <pc:docMk/>
            <pc:sldMk cId="2563683643" sldId="443"/>
            <ac:spMk id="5" creationId="{CBE97D69-95BD-D042-4A1D-999969E27C1E}"/>
          </ac:spMkLst>
        </pc:spChg>
        <pc:spChg chg="add mod">
          <ac:chgData name="Eline de Beijer (student)" userId="34947e96-4d53-49e8-b0c6-b3a4f2d55345" providerId="ADAL" clId="{78ABF94E-5847-49C0-A7F5-AE47E90579EB}" dt="2025-02-19T21:28:21.496" v="2378" actId="692"/>
          <ac:spMkLst>
            <pc:docMk/>
            <pc:sldMk cId="2563683643" sldId="443"/>
            <ac:spMk id="6" creationId="{72A0FA07-E623-3123-0406-89B80DDCD273}"/>
          </ac:spMkLst>
        </pc:spChg>
        <pc:spChg chg="add del mod">
          <ac:chgData name="Eline de Beijer (student)" userId="34947e96-4d53-49e8-b0c6-b3a4f2d55345" providerId="ADAL" clId="{78ABF94E-5847-49C0-A7F5-AE47E90579EB}" dt="2025-02-19T19:20:56.707" v="2" actId="478"/>
          <ac:spMkLst>
            <pc:docMk/>
            <pc:sldMk cId="2563683643" sldId="443"/>
            <ac:spMk id="7" creationId="{C350C1BD-DBBF-E11C-D010-119E68E2DBB4}"/>
          </ac:spMkLst>
        </pc:spChg>
        <pc:picChg chg="add mod">
          <ac:chgData name="Eline de Beijer (student)" userId="34947e96-4d53-49e8-b0c6-b3a4f2d55345" providerId="ADAL" clId="{78ABF94E-5847-49C0-A7F5-AE47E90579EB}" dt="2025-02-19T21:27:13.452" v="2371" actId="1076"/>
          <ac:picMkLst>
            <pc:docMk/>
            <pc:sldMk cId="2563683643" sldId="443"/>
            <ac:picMk id="4" creationId="{70138B4D-A216-609F-EDC4-539BE6D9228A}"/>
          </ac:picMkLst>
        </pc:picChg>
        <pc:picChg chg="add del mod">
          <ac:chgData name="Eline de Beijer (student)" userId="34947e96-4d53-49e8-b0c6-b3a4f2d55345" providerId="ADAL" clId="{78ABF94E-5847-49C0-A7F5-AE47E90579EB}" dt="2025-02-19T20:02:59.875" v="49" actId="478"/>
          <ac:picMkLst>
            <pc:docMk/>
            <pc:sldMk cId="2563683643" sldId="443"/>
            <ac:picMk id="9" creationId="{E2BD83ED-B65D-DDD0-7ED1-28F666E427E0}"/>
          </ac:picMkLst>
        </pc:picChg>
        <pc:picChg chg="add del mod">
          <ac:chgData name="Eline de Beijer (student)" userId="34947e96-4d53-49e8-b0c6-b3a4f2d55345" providerId="ADAL" clId="{78ABF94E-5847-49C0-A7F5-AE47E90579EB}" dt="2025-02-19T20:03:01.195" v="50" actId="478"/>
          <ac:picMkLst>
            <pc:docMk/>
            <pc:sldMk cId="2563683643" sldId="443"/>
            <ac:picMk id="11" creationId="{AEA3F26E-9C36-F10F-8EE3-A036C39FCC16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1:30:13.022" v="2390" actId="1076"/>
        <pc:sldMkLst>
          <pc:docMk/>
          <pc:sldMk cId="3647277447" sldId="444"/>
        </pc:sldMkLst>
        <pc:spChg chg="add mod">
          <ac:chgData name="Eline de Beijer (student)" userId="34947e96-4d53-49e8-b0c6-b3a4f2d55345" providerId="ADAL" clId="{78ABF94E-5847-49C0-A7F5-AE47E90579EB}" dt="2025-02-19T21:29:57.579" v="2382" actId="1076"/>
          <ac:spMkLst>
            <pc:docMk/>
            <pc:sldMk cId="3647277447" sldId="444"/>
            <ac:spMk id="3" creationId="{A2BD64C1-4947-D95A-AFD3-620F28832702}"/>
          </ac:spMkLst>
        </pc:spChg>
        <pc:spChg chg="add mod">
          <ac:chgData name="Eline de Beijer (student)" userId="34947e96-4d53-49e8-b0c6-b3a4f2d55345" providerId="ADAL" clId="{78ABF94E-5847-49C0-A7F5-AE47E90579EB}" dt="2025-02-19T21:30:04.651" v="2386" actId="1076"/>
          <ac:spMkLst>
            <pc:docMk/>
            <pc:sldMk cId="3647277447" sldId="444"/>
            <ac:spMk id="4" creationId="{17C0E81B-615C-D787-CE22-E52BB668F257}"/>
          </ac:spMkLst>
        </pc:spChg>
        <pc:spChg chg="add del mod">
          <ac:chgData name="Eline de Beijer (student)" userId="34947e96-4d53-49e8-b0c6-b3a4f2d55345" providerId="ADAL" clId="{78ABF94E-5847-49C0-A7F5-AE47E90579EB}" dt="2025-02-19T19:21:37.420" v="6" actId="478"/>
          <ac:spMkLst>
            <pc:docMk/>
            <pc:sldMk cId="3647277447" sldId="444"/>
            <ac:spMk id="4" creationId="{DA7F3AF1-2529-20CD-3C82-43C9EB5611DC}"/>
          </ac:spMkLst>
        </pc:spChg>
        <pc:spChg chg="del">
          <ac:chgData name="Eline de Beijer (student)" userId="34947e96-4d53-49e8-b0c6-b3a4f2d55345" providerId="ADAL" clId="{78ABF94E-5847-49C0-A7F5-AE47E90579EB}" dt="2025-02-19T19:21:35.590" v="5" actId="478"/>
          <ac:spMkLst>
            <pc:docMk/>
            <pc:sldMk cId="3647277447" sldId="444"/>
            <ac:spMk id="5" creationId="{2397913A-1117-3961-3D97-4C4BB03A1EA2}"/>
          </ac:spMkLst>
        </pc:spChg>
        <pc:spChg chg="add mod">
          <ac:chgData name="Eline de Beijer (student)" userId="34947e96-4d53-49e8-b0c6-b3a4f2d55345" providerId="ADAL" clId="{78ABF94E-5847-49C0-A7F5-AE47E90579EB}" dt="2025-02-19T21:30:08.605" v="2388" actId="1076"/>
          <ac:spMkLst>
            <pc:docMk/>
            <pc:sldMk cId="3647277447" sldId="444"/>
            <ac:spMk id="5" creationId="{A12055CF-7AD0-E4B0-9AAD-23DD28B3D519}"/>
          </ac:spMkLst>
        </pc:spChg>
        <pc:spChg chg="add mod">
          <ac:chgData name="Eline de Beijer (student)" userId="34947e96-4d53-49e8-b0c6-b3a4f2d55345" providerId="ADAL" clId="{78ABF94E-5847-49C0-A7F5-AE47E90579EB}" dt="2025-02-19T21:30:13.022" v="2390" actId="1076"/>
          <ac:spMkLst>
            <pc:docMk/>
            <pc:sldMk cId="3647277447" sldId="444"/>
            <ac:spMk id="6" creationId="{C625BA19-BF7C-9B29-8D65-B40299E273B8}"/>
          </ac:spMkLst>
        </pc:spChg>
        <pc:picChg chg="add mod">
          <ac:chgData name="Eline de Beijer (student)" userId="34947e96-4d53-49e8-b0c6-b3a4f2d55345" providerId="ADAL" clId="{78ABF94E-5847-49C0-A7F5-AE47E90579EB}" dt="2025-02-19T20:09:35.158" v="515" actId="1076"/>
          <ac:picMkLst>
            <pc:docMk/>
            <pc:sldMk cId="3647277447" sldId="444"/>
            <ac:picMk id="7" creationId="{D47949BE-4BE7-F980-7840-E1AC16C222E0}"/>
          </ac:picMkLst>
        </pc:picChg>
        <pc:picChg chg="add mod">
          <ac:chgData name="Eline de Beijer (student)" userId="34947e96-4d53-49e8-b0c6-b3a4f2d55345" providerId="ADAL" clId="{78ABF94E-5847-49C0-A7F5-AE47E90579EB}" dt="2025-02-19T21:30:01.373" v="2385" actId="1076"/>
          <ac:picMkLst>
            <pc:docMk/>
            <pc:sldMk cId="3647277447" sldId="444"/>
            <ac:picMk id="9" creationId="{D90263F4-DA42-815B-868B-20C8841F5C35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0:20:55.236" v="1173" actId="20577"/>
        <pc:sldMkLst>
          <pc:docMk/>
          <pc:sldMk cId="2614744132" sldId="445"/>
        </pc:sldMkLst>
        <pc:spChg chg="add del mod">
          <ac:chgData name="Eline de Beijer (student)" userId="34947e96-4d53-49e8-b0c6-b3a4f2d55345" providerId="ADAL" clId="{78ABF94E-5847-49C0-A7F5-AE47E90579EB}" dt="2025-02-19T19:22:23.052" v="16" actId="478"/>
          <ac:spMkLst>
            <pc:docMk/>
            <pc:sldMk cId="2614744132" sldId="445"/>
            <ac:spMk id="4" creationId="{E6E984F1-72A9-43FE-1483-B6DF9C74F02C}"/>
          </ac:spMkLst>
        </pc:spChg>
        <pc:spChg chg="del">
          <ac:chgData name="Eline de Beijer (student)" userId="34947e96-4d53-49e8-b0c6-b3a4f2d55345" providerId="ADAL" clId="{78ABF94E-5847-49C0-A7F5-AE47E90579EB}" dt="2025-02-19T19:22:22.288" v="15" actId="478"/>
          <ac:spMkLst>
            <pc:docMk/>
            <pc:sldMk cId="2614744132" sldId="445"/>
            <ac:spMk id="5" creationId="{FFF520B9-DB48-EA00-2843-1AA5AAD81888}"/>
          </ac:spMkLst>
        </pc:spChg>
        <pc:picChg chg="add mod">
          <ac:chgData name="Eline de Beijer (student)" userId="34947e96-4d53-49e8-b0c6-b3a4f2d55345" providerId="ADAL" clId="{78ABF94E-5847-49C0-A7F5-AE47E90579EB}" dt="2025-02-19T20:19:30.164" v="1003" actId="1076"/>
          <ac:picMkLst>
            <pc:docMk/>
            <pc:sldMk cId="2614744132" sldId="445"/>
            <ac:picMk id="7" creationId="{DAFF1A5B-F5E6-4968-7FA0-F5F1AC817729}"/>
          </ac:picMkLst>
        </pc:picChg>
        <pc:picChg chg="add mod">
          <ac:chgData name="Eline de Beijer (student)" userId="34947e96-4d53-49e8-b0c6-b3a4f2d55345" providerId="ADAL" clId="{78ABF94E-5847-49C0-A7F5-AE47E90579EB}" dt="2025-02-19T20:19:21.629" v="1000" actId="14100"/>
          <ac:picMkLst>
            <pc:docMk/>
            <pc:sldMk cId="2614744132" sldId="445"/>
            <ac:picMk id="9" creationId="{CE5F7975-C8C7-B8A3-4E6E-F846F8EA2065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0:29:39.107" v="1319" actId="1076"/>
        <pc:sldMkLst>
          <pc:docMk/>
          <pc:sldMk cId="1495754180" sldId="446"/>
        </pc:sldMkLst>
        <pc:spChg chg="del">
          <ac:chgData name="Eline de Beijer (student)" userId="34947e96-4d53-49e8-b0c6-b3a4f2d55345" providerId="ADAL" clId="{78ABF94E-5847-49C0-A7F5-AE47E90579EB}" dt="2025-02-19T19:24:33.402" v="22" actId="478"/>
          <ac:spMkLst>
            <pc:docMk/>
            <pc:sldMk cId="1495754180" sldId="446"/>
            <ac:spMk id="5" creationId="{D0FB05AB-EB48-A1FA-F921-3621188CB656}"/>
          </ac:spMkLst>
        </pc:spChg>
        <pc:spChg chg="add del mod">
          <ac:chgData name="Eline de Beijer (student)" userId="34947e96-4d53-49e8-b0c6-b3a4f2d55345" providerId="ADAL" clId="{78ABF94E-5847-49C0-A7F5-AE47E90579EB}" dt="2025-02-19T19:24:34.241" v="23" actId="478"/>
          <ac:spMkLst>
            <pc:docMk/>
            <pc:sldMk cId="1495754180" sldId="446"/>
            <ac:spMk id="7" creationId="{8E4823BB-EB72-E603-9AE0-F6F8E050F620}"/>
          </ac:spMkLst>
        </pc:spChg>
        <pc:picChg chg="add mod">
          <ac:chgData name="Eline de Beijer (student)" userId="34947e96-4d53-49e8-b0c6-b3a4f2d55345" providerId="ADAL" clId="{78ABF94E-5847-49C0-A7F5-AE47E90579EB}" dt="2025-02-19T20:29:37.856" v="1318" actId="1076"/>
          <ac:picMkLst>
            <pc:docMk/>
            <pc:sldMk cId="1495754180" sldId="446"/>
            <ac:picMk id="4" creationId="{9E1D1C72-CD98-7DE6-A6CA-26E85C3ADC1D}"/>
          </ac:picMkLst>
        </pc:picChg>
        <pc:picChg chg="add mod">
          <ac:chgData name="Eline de Beijer (student)" userId="34947e96-4d53-49e8-b0c6-b3a4f2d55345" providerId="ADAL" clId="{78ABF94E-5847-49C0-A7F5-AE47E90579EB}" dt="2025-02-19T20:29:39.107" v="1319" actId="1076"/>
          <ac:picMkLst>
            <pc:docMk/>
            <pc:sldMk cId="1495754180" sldId="446"/>
            <ac:picMk id="9" creationId="{ED65B927-34D1-0C7C-DA1E-D85330DE6E3B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1:31:41.196" v="2417" actId="1076"/>
        <pc:sldMkLst>
          <pc:docMk/>
          <pc:sldMk cId="1422837816" sldId="447"/>
        </pc:sldMkLst>
        <pc:spChg chg="add mod">
          <ac:chgData name="Eline de Beijer (student)" userId="34947e96-4d53-49e8-b0c6-b3a4f2d55345" providerId="ADAL" clId="{78ABF94E-5847-49C0-A7F5-AE47E90579EB}" dt="2025-02-19T21:30:54.027" v="2396" actId="1076"/>
          <ac:spMkLst>
            <pc:docMk/>
            <pc:sldMk cId="1422837816" sldId="447"/>
            <ac:spMk id="3" creationId="{D7489045-AA7A-C70A-CC5C-29C9931C372A}"/>
          </ac:spMkLst>
        </pc:spChg>
        <pc:spChg chg="add del mod">
          <ac:chgData name="Eline de Beijer (student)" userId="34947e96-4d53-49e8-b0c6-b3a4f2d55345" providerId="ADAL" clId="{78ABF94E-5847-49C0-A7F5-AE47E90579EB}" dt="2025-02-19T19:30:46.048" v="25" actId="478"/>
          <ac:spMkLst>
            <pc:docMk/>
            <pc:sldMk cId="1422837816" sldId="447"/>
            <ac:spMk id="4" creationId="{528CCDA9-17D3-63AD-6E92-ECE24D164E73}"/>
          </ac:spMkLst>
        </pc:spChg>
        <pc:spChg chg="add del mod">
          <ac:chgData name="Eline de Beijer (student)" userId="34947e96-4d53-49e8-b0c6-b3a4f2d55345" providerId="ADAL" clId="{78ABF94E-5847-49C0-A7F5-AE47E90579EB}" dt="2025-02-19T21:31:20.554" v="2408" actId="478"/>
          <ac:spMkLst>
            <pc:docMk/>
            <pc:sldMk cId="1422837816" sldId="447"/>
            <ac:spMk id="4" creationId="{F2A45D78-975E-8893-BEFD-9BD730FE6CC9}"/>
          </ac:spMkLst>
        </pc:spChg>
        <pc:spChg chg="del">
          <ac:chgData name="Eline de Beijer (student)" userId="34947e96-4d53-49e8-b0c6-b3a4f2d55345" providerId="ADAL" clId="{78ABF94E-5847-49C0-A7F5-AE47E90579EB}" dt="2025-02-19T19:30:44.959" v="24" actId="478"/>
          <ac:spMkLst>
            <pc:docMk/>
            <pc:sldMk cId="1422837816" sldId="447"/>
            <ac:spMk id="5" creationId="{145DBE7B-C554-18B3-E391-4438E09CB440}"/>
          </ac:spMkLst>
        </pc:spChg>
        <pc:spChg chg="add mod">
          <ac:chgData name="Eline de Beijer (student)" userId="34947e96-4d53-49e8-b0c6-b3a4f2d55345" providerId="ADAL" clId="{78ABF94E-5847-49C0-A7F5-AE47E90579EB}" dt="2025-02-19T21:31:15.109" v="2407" actId="1076"/>
          <ac:spMkLst>
            <pc:docMk/>
            <pc:sldMk cId="1422837816" sldId="447"/>
            <ac:spMk id="5" creationId="{7E5209DD-8AF7-03A3-AEE1-31C47B4E3E99}"/>
          </ac:spMkLst>
        </pc:spChg>
        <pc:spChg chg="add mod">
          <ac:chgData name="Eline de Beijer (student)" userId="34947e96-4d53-49e8-b0c6-b3a4f2d55345" providerId="ADAL" clId="{78ABF94E-5847-49C0-A7F5-AE47E90579EB}" dt="2025-02-19T21:31:25.311" v="2410" actId="1076"/>
          <ac:spMkLst>
            <pc:docMk/>
            <pc:sldMk cId="1422837816" sldId="447"/>
            <ac:spMk id="6" creationId="{57CFCD2C-8F62-3BB0-E120-1C33A1610605}"/>
          </ac:spMkLst>
        </pc:spChg>
        <pc:spChg chg="add mod">
          <ac:chgData name="Eline de Beijer (student)" userId="34947e96-4d53-49e8-b0c6-b3a4f2d55345" providerId="ADAL" clId="{78ABF94E-5847-49C0-A7F5-AE47E90579EB}" dt="2025-02-19T21:31:41.196" v="2417" actId="1076"/>
          <ac:spMkLst>
            <pc:docMk/>
            <pc:sldMk cId="1422837816" sldId="447"/>
            <ac:spMk id="8" creationId="{DBEF1272-D6C3-BFEC-C707-4BACD9241DF8}"/>
          </ac:spMkLst>
        </pc:spChg>
        <pc:picChg chg="add mod">
          <ac:chgData name="Eline de Beijer (student)" userId="34947e96-4d53-49e8-b0c6-b3a4f2d55345" providerId="ADAL" clId="{78ABF94E-5847-49C0-A7F5-AE47E90579EB}" dt="2025-02-19T21:31:37.744" v="2416" actId="1076"/>
          <ac:picMkLst>
            <pc:docMk/>
            <pc:sldMk cId="1422837816" sldId="447"/>
            <ac:picMk id="7" creationId="{9028DF31-7F2B-C32B-B6EE-05319E127F4F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0:34:54.321" v="1547" actId="20577"/>
        <pc:sldMkLst>
          <pc:docMk/>
          <pc:sldMk cId="3809174102" sldId="448"/>
        </pc:sldMkLst>
        <pc:spChg chg="add del mod">
          <ac:chgData name="Eline de Beijer (student)" userId="34947e96-4d53-49e8-b0c6-b3a4f2d55345" providerId="ADAL" clId="{78ABF94E-5847-49C0-A7F5-AE47E90579EB}" dt="2025-02-19T20:32:28.845" v="1387" actId="478"/>
          <ac:spMkLst>
            <pc:docMk/>
            <pc:sldMk cId="3809174102" sldId="448"/>
            <ac:spMk id="4" creationId="{4451C8DD-EBA6-AC19-7B21-16BC1EC3B016}"/>
          </ac:spMkLst>
        </pc:spChg>
        <pc:spChg chg="del">
          <ac:chgData name="Eline de Beijer (student)" userId="34947e96-4d53-49e8-b0c6-b3a4f2d55345" providerId="ADAL" clId="{78ABF94E-5847-49C0-A7F5-AE47E90579EB}" dt="2025-02-19T20:32:27.236" v="1386" actId="478"/>
          <ac:spMkLst>
            <pc:docMk/>
            <pc:sldMk cId="3809174102" sldId="448"/>
            <ac:spMk id="5" creationId="{ACA0F691-516A-B4AB-9D5B-F1F558DFA2B4}"/>
          </ac:spMkLst>
        </pc:spChg>
        <pc:picChg chg="add mod">
          <ac:chgData name="Eline de Beijer (student)" userId="34947e96-4d53-49e8-b0c6-b3a4f2d55345" providerId="ADAL" clId="{78ABF94E-5847-49C0-A7F5-AE47E90579EB}" dt="2025-02-19T20:34:01.417" v="1390" actId="1076"/>
          <ac:picMkLst>
            <pc:docMk/>
            <pc:sldMk cId="3809174102" sldId="448"/>
            <ac:picMk id="7" creationId="{6E459A7F-439B-1494-5F93-80962E07CECE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0:39:28.740" v="1732" actId="20577"/>
        <pc:sldMkLst>
          <pc:docMk/>
          <pc:sldMk cId="1199100305" sldId="449"/>
        </pc:sldMkLst>
        <pc:spChg chg="add del mod">
          <ac:chgData name="Eline de Beijer (student)" userId="34947e96-4d53-49e8-b0c6-b3a4f2d55345" providerId="ADAL" clId="{78ABF94E-5847-49C0-A7F5-AE47E90579EB}" dt="2025-02-19T20:35:26.209" v="1549" actId="478"/>
          <ac:spMkLst>
            <pc:docMk/>
            <pc:sldMk cId="1199100305" sldId="449"/>
            <ac:spMk id="4" creationId="{36AD20CF-2AE5-EA51-739C-6B6707732402}"/>
          </ac:spMkLst>
        </pc:spChg>
        <pc:spChg chg="del">
          <ac:chgData name="Eline de Beijer (student)" userId="34947e96-4d53-49e8-b0c6-b3a4f2d55345" providerId="ADAL" clId="{78ABF94E-5847-49C0-A7F5-AE47E90579EB}" dt="2025-02-19T20:35:24.221" v="1548" actId="478"/>
          <ac:spMkLst>
            <pc:docMk/>
            <pc:sldMk cId="1199100305" sldId="449"/>
            <ac:spMk id="5" creationId="{D76BAD5E-5485-3E4E-A8E5-363C354B4C1A}"/>
          </ac:spMkLst>
        </pc:spChg>
        <pc:picChg chg="add mod">
          <ac:chgData name="Eline de Beijer (student)" userId="34947e96-4d53-49e8-b0c6-b3a4f2d55345" providerId="ADAL" clId="{78ABF94E-5847-49C0-A7F5-AE47E90579EB}" dt="2025-02-19T20:37:34.627" v="1554" actId="1076"/>
          <ac:picMkLst>
            <pc:docMk/>
            <pc:sldMk cId="1199100305" sldId="449"/>
            <ac:picMk id="4" creationId="{4D344FD9-994E-C26E-3C54-6CBD781B2573}"/>
          </ac:picMkLst>
        </pc:picChg>
        <pc:picChg chg="add mod">
          <ac:chgData name="Eline de Beijer (student)" userId="34947e96-4d53-49e8-b0c6-b3a4f2d55345" providerId="ADAL" clId="{78ABF94E-5847-49C0-A7F5-AE47E90579EB}" dt="2025-02-19T20:39:05.271" v="1696" actId="1076"/>
          <ac:picMkLst>
            <pc:docMk/>
            <pc:sldMk cId="1199100305" sldId="449"/>
            <ac:picMk id="6" creationId="{80C0F075-04FE-7837-7067-D464E2165021}"/>
          </ac:picMkLst>
        </pc:picChg>
      </pc:sldChg>
      <pc:sldChg chg="addSp delSp modSp mod modNotesTx">
        <pc:chgData name="Eline de Beijer (student)" userId="34947e96-4d53-49e8-b0c6-b3a4f2d55345" providerId="ADAL" clId="{78ABF94E-5847-49C0-A7F5-AE47E90579EB}" dt="2025-02-19T21:34:54.442" v="2449" actId="20577"/>
        <pc:sldMkLst>
          <pc:docMk/>
          <pc:sldMk cId="1711872925" sldId="450"/>
        </pc:sldMkLst>
        <pc:spChg chg="mod">
          <ac:chgData name="Eline de Beijer (student)" userId="34947e96-4d53-49e8-b0c6-b3a4f2d55345" providerId="ADAL" clId="{78ABF94E-5847-49C0-A7F5-AE47E90579EB}" dt="2025-02-19T21:02:10.523" v="1998" actId="1076"/>
          <ac:spMkLst>
            <pc:docMk/>
            <pc:sldMk cId="1711872925" sldId="450"/>
            <ac:spMk id="2" creationId="{F8755EE8-2C74-98D6-7F18-1392EDAD59B4}"/>
          </ac:spMkLst>
        </pc:spChg>
        <pc:spChg chg="add del mod">
          <ac:chgData name="Eline de Beijer (student)" userId="34947e96-4d53-49e8-b0c6-b3a4f2d55345" providerId="ADAL" clId="{78ABF94E-5847-49C0-A7F5-AE47E90579EB}" dt="2025-02-19T19:36:40.160" v="27" actId="478"/>
          <ac:spMkLst>
            <pc:docMk/>
            <pc:sldMk cId="1711872925" sldId="450"/>
            <ac:spMk id="4" creationId="{E54315FE-1E94-BC70-E907-0937C6703FF9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5" creationId="{1B09E305-AC64-8F93-969F-614CA85579C1}"/>
          </ac:spMkLst>
        </pc:spChg>
        <pc:spChg chg="del">
          <ac:chgData name="Eline de Beijer (student)" userId="34947e96-4d53-49e8-b0c6-b3a4f2d55345" providerId="ADAL" clId="{78ABF94E-5847-49C0-A7F5-AE47E90579EB}" dt="2025-02-19T19:36:36.474" v="26" actId="478"/>
          <ac:spMkLst>
            <pc:docMk/>
            <pc:sldMk cId="1711872925" sldId="450"/>
            <ac:spMk id="5" creationId="{3517B321-DB17-7221-CF8E-2E68D45EF464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6" creationId="{D77A3EA6-97E3-81B1-4CDD-48D6B8A04ADA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7" creationId="{6DD51881-8217-3A2B-B452-D94F7247C6B2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8" creationId="{FF9C24FD-F120-16C5-3516-0D84F0EDFDA4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9" creationId="{17F32005-3AD8-AEF3-3612-EB716B6287DC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10" creationId="{9DD86784-A4A3-9549-E0DD-C272263947A4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11" creationId="{C76A55E5-5E17-B0B2-AC82-F492C355D5AE}"/>
          </ac:spMkLst>
        </pc:spChg>
        <pc:spChg chg="add del mod">
          <ac:chgData name="Eline de Beijer (student)" userId="34947e96-4d53-49e8-b0c6-b3a4f2d55345" providerId="ADAL" clId="{78ABF94E-5847-49C0-A7F5-AE47E90579EB}" dt="2025-02-19T20:55:06.499" v="1762" actId="478"/>
          <ac:spMkLst>
            <pc:docMk/>
            <pc:sldMk cId="1711872925" sldId="450"/>
            <ac:spMk id="12" creationId="{16E5543F-F94E-06A3-6119-5690B054DF6A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3" creationId="{E00C5337-19FC-23CC-5ABD-28FF63CA76C5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4" creationId="{789DD6D1-0603-A912-97E1-84943F3EAF56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5" creationId="{FE9B86C2-E84D-CD40-13DB-F569F901A4F0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6" creationId="{0F9AA3B1-3A2B-6F17-7457-CE6C4ED7B582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7" creationId="{B521F370-13DE-CD92-32DF-5869A183DC46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8" creationId="{D0C5D6A6-EAB9-3CED-0685-9D24D2D1CB6E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19" creationId="{CABED9BE-90DD-393A-B317-C948C22D6F27}"/>
          </ac:spMkLst>
        </pc:spChg>
        <pc:spChg chg="add del mod">
          <ac:chgData name="Eline de Beijer (student)" userId="34947e96-4d53-49e8-b0c6-b3a4f2d55345" providerId="ADAL" clId="{78ABF94E-5847-49C0-A7F5-AE47E90579EB}" dt="2025-02-19T20:56:05.747" v="1786" actId="478"/>
          <ac:spMkLst>
            <pc:docMk/>
            <pc:sldMk cId="1711872925" sldId="450"/>
            <ac:spMk id="20" creationId="{3F750BEE-975D-8951-1557-03C2A7B32D71}"/>
          </ac:spMkLst>
        </pc:spChg>
        <pc:spChg chg="add mod">
          <ac:chgData name="Eline de Beijer (student)" userId="34947e96-4d53-49e8-b0c6-b3a4f2d55345" providerId="ADAL" clId="{78ABF94E-5847-49C0-A7F5-AE47E90579EB}" dt="2025-02-19T20:59:43.836" v="1914" actId="1076"/>
          <ac:spMkLst>
            <pc:docMk/>
            <pc:sldMk cId="1711872925" sldId="450"/>
            <ac:spMk id="21" creationId="{67274AA4-E8AF-B62F-49D5-C64F77EFC859}"/>
          </ac:spMkLst>
        </pc:spChg>
        <pc:spChg chg="add mod">
          <ac:chgData name="Eline de Beijer (student)" userId="34947e96-4d53-49e8-b0c6-b3a4f2d55345" providerId="ADAL" clId="{78ABF94E-5847-49C0-A7F5-AE47E90579EB}" dt="2025-02-19T21:05:19.956" v="2092" actId="1076"/>
          <ac:spMkLst>
            <pc:docMk/>
            <pc:sldMk cId="1711872925" sldId="450"/>
            <ac:spMk id="22" creationId="{D3388904-514E-F324-F0B9-5BF90406AC24}"/>
          </ac:spMkLst>
        </pc:spChg>
        <pc:spChg chg="add mod">
          <ac:chgData name="Eline de Beijer (student)" userId="34947e96-4d53-49e8-b0c6-b3a4f2d55345" providerId="ADAL" clId="{78ABF94E-5847-49C0-A7F5-AE47E90579EB}" dt="2025-02-19T20:56:49.314" v="1818"/>
          <ac:spMkLst>
            <pc:docMk/>
            <pc:sldMk cId="1711872925" sldId="450"/>
            <ac:spMk id="23" creationId="{174DF010-436A-24AC-6C24-A1A16366CF58}"/>
          </ac:spMkLst>
        </pc:spChg>
        <pc:spChg chg="add mod">
          <ac:chgData name="Eline de Beijer (student)" userId="34947e96-4d53-49e8-b0c6-b3a4f2d55345" providerId="ADAL" clId="{78ABF94E-5847-49C0-A7F5-AE47E90579EB}" dt="2025-02-19T21:03:12.557" v="2015" actId="1076"/>
          <ac:spMkLst>
            <pc:docMk/>
            <pc:sldMk cId="1711872925" sldId="450"/>
            <ac:spMk id="24" creationId="{746E530F-CFF0-C17C-BF54-0E4219BEE7E6}"/>
          </ac:spMkLst>
        </pc:spChg>
        <pc:spChg chg="add mod">
          <ac:chgData name="Eline de Beijer (student)" userId="34947e96-4d53-49e8-b0c6-b3a4f2d55345" providerId="ADAL" clId="{78ABF94E-5847-49C0-A7F5-AE47E90579EB}" dt="2025-02-19T21:03:24.063" v="2019" actId="1076"/>
          <ac:spMkLst>
            <pc:docMk/>
            <pc:sldMk cId="1711872925" sldId="450"/>
            <ac:spMk id="25" creationId="{251C89F6-0AE6-F073-7966-3FB6077FDFBB}"/>
          </ac:spMkLst>
        </pc:spChg>
        <pc:spChg chg="add mod">
          <ac:chgData name="Eline de Beijer (student)" userId="34947e96-4d53-49e8-b0c6-b3a4f2d55345" providerId="ADAL" clId="{78ABF94E-5847-49C0-A7F5-AE47E90579EB}" dt="2025-02-19T21:03:47.973" v="2027" actId="1076"/>
          <ac:spMkLst>
            <pc:docMk/>
            <pc:sldMk cId="1711872925" sldId="450"/>
            <ac:spMk id="26" creationId="{F688366B-21B5-73E8-C914-88F12297D6E3}"/>
          </ac:spMkLst>
        </pc:spChg>
        <pc:spChg chg="add mod">
          <ac:chgData name="Eline de Beijer (student)" userId="34947e96-4d53-49e8-b0c6-b3a4f2d55345" providerId="ADAL" clId="{78ABF94E-5847-49C0-A7F5-AE47E90579EB}" dt="2025-02-19T21:03:59.261" v="2031" actId="1076"/>
          <ac:spMkLst>
            <pc:docMk/>
            <pc:sldMk cId="1711872925" sldId="450"/>
            <ac:spMk id="27" creationId="{339D2FE9-8B46-68A4-711C-3805D7F0D6D2}"/>
          </ac:spMkLst>
        </pc:spChg>
        <pc:spChg chg="add mod">
          <ac:chgData name="Eline de Beijer (student)" userId="34947e96-4d53-49e8-b0c6-b3a4f2d55345" providerId="ADAL" clId="{78ABF94E-5847-49C0-A7F5-AE47E90579EB}" dt="2025-02-19T21:02:39.301" v="2006" actId="1076"/>
          <ac:spMkLst>
            <pc:docMk/>
            <pc:sldMk cId="1711872925" sldId="450"/>
            <ac:spMk id="28" creationId="{A02D68A5-AF27-994C-BF9A-B743B9E7BD67}"/>
          </ac:spMkLst>
        </pc:spChg>
        <pc:spChg chg="add mod">
          <ac:chgData name="Eline de Beijer (student)" userId="34947e96-4d53-49e8-b0c6-b3a4f2d55345" providerId="ADAL" clId="{78ABF94E-5847-49C0-A7F5-AE47E90579EB}" dt="2025-02-19T21:03:37.535" v="2024" actId="1076"/>
          <ac:spMkLst>
            <pc:docMk/>
            <pc:sldMk cId="1711872925" sldId="450"/>
            <ac:spMk id="29" creationId="{AABEC8E5-B585-F51F-15A5-0F117836FAAF}"/>
          </ac:spMkLst>
        </pc:spChg>
        <pc:spChg chg="add mod">
          <ac:chgData name="Eline de Beijer (student)" userId="34947e96-4d53-49e8-b0c6-b3a4f2d55345" providerId="ADAL" clId="{78ABF94E-5847-49C0-A7F5-AE47E90579EB}" dt="2025-02-19T21:04:23.157" v="2039" actId="1076"/>
          <ac:spMkLst>
            <pc:docMk/>
            <pc:sldMk cId="1711872925" sldId="450"/>
            <ac:spMk id="30" creationId="{9C51322C-FC10-87DA-06E4-FCBE9297B7FD}"/>
          </ac:spMkLst>
        </pc:spChg>
        <pc:spChg chg="add mod">
          <ac:chgData name="Eline de Beijer (student)" userId="34947e96-4d53-49e8-b0c6-b3a4f2d55345" providerId="ADAL" clId="{78ABF94E-5847-49C0-A7F5-AE47E90579EB}" dt="2025-02-19T21:04:28.085" v="2040" actId="1076"/>
          <ac:spMkLst>
            <pc:docMk/>
            <pc:sldMk cId="1711872925" sldId="450"/>
            <ac:spMk id="31" creationId="{8706ECE3-3B32-5081-6B20-CF77AA652C56}"/>
          </ac:spMkLst>
        </pc:spChg>
        <pc:spChg chg="add mod">
          <ac:chgData name="Eline de Beijer (student)" userId="34947e96-4d53-49e8-b0c6-b3a4f2d55345" providerId="ADAL" clId="{78ABF94E-5847-49C0-A7F5-AE47E90579EB}" dt="2025-02-19T21:04:35.623" v="2043" actId="1076"/>
          <ac:spMkLst>
            <pc:docMk/>
            <pc:sldMk cId="1711872925" sldId="450"/>
            <ac:spMk id="32" creationId="{66582184-746D-B388-3497-8836DBF3E3CA}"/>
          </ac:spMkLst>
        </pc:spChg>
        <pc:spChg chg="add mod">
          <ac:chgData name="Eline de Beijer (student)" userId="34947e96-4d53-49e8-b0c6-b3a4f2d55345" providerId="ADAL" clId="{78ABF94E-5847-49C0-A7F5-AE47E90579EB}" dt="2025-02-19T21:05:39.200" v="2101" actId="20577"/>
          <ac:spMkLst>
            <pc:docMk/>
            <pc:sldMk cId="1711872925" sldId="450"/>
            <ac:spMk id="53" creationId="{C0251FB0-9D2E-449C-DFA5-47DB5CA50055}"/>
          </ac:spMkLst>
        </pc:spChg>
        <pc:spChg chg="add mod">
          <ac:chgData name="Eline de Beijer (student)" userId="34947e96-4d53-49e8-b0c6-b3a4f2d55345" providerId="ADAL" clId="{78ABF94E-5847-49C0-A7F5-AE47E90579EB}" dt="2025-02-19T21:06:16.751" v="2123" actId="313"/>
          <ac:spMkLst>
            <pc:docMk/>
            <pc:sldMk cId="1711872925" sldId="450"/>
            <ac:spMk id="55" creationId="{BCE1F8AB-8522-4288-728A-6C3903B2EA57}"/>
          </ac:spMkLst>
        </pc:spChg>
        <pc:spChg chg="add mod">
          <ac:chgData name="Eline de Beijer (student)" userId="34947e96-4d53-49e8-b0c6-b3a4f2d55345" providerId="ADAL" clId="{78ABF94E-5847-49C0-A7F5-AE47E90579EB}" dt="2025-02-19T21:34:51.491" v="2447" actId="20577"/>
          <ac:spMkLst>
            <pc:docMk/>
            <pc:sldMk cId="1711872925" sldId="450"/>
            <ac:spMk id="56" creationId="{769FE205-DE8E-37DA-9E9E-DB1B36AD3D78}"/>
          </ac:spMkLst>
        </pc:spChg>
        <pc:spChg chg="add mod">
          <ac:chgData name="Eline de Beijer (student)" userId="34947e96-4d53-49e8-b0c6-b3a4f2d55345" providerId="ADAL" clId="{78ABF94E-5847-49C0-A7F5-AE47E90579EB}" dt="2025-02-19T21:34:54.442" v="2449" actId="20577"/>
          <ac:spMkLst>
            <pc:docMk/>
            <pc:sldMk cId="1711872925" sldId="450"/>
            <ac:spMk id="57" creationId="{5FDDAF8F-4CB8-7F4D-095D-69B4CED5CB3D}"/>
          </ac:spMkLst>
        </pc:spChg>
        <pc:picChg chg="add mod modCrop">
          <ac:chgData name="Eline de Beijer (student)" userId="34947e96-4d53-49e8-b0c6-b3a4f2d55345" providerId="ADAL" clId="{78ABF94E-5847-49C0-A7F5-AE47E90579EB}" dt="2025-02-19T21:06:25.196" v="2124" actId="732"/>
          <ac:picMkLst>
            <pc:docMk/>
            <pc:sldMk cId="1711872925" sldId="450"/>
            <ac:picMk id="4" creationId="{5F532051-5A2A-4BEB-8E5B-C7564A37B565}"/>
          </ac:picMkLst>
        </pc:picChg>
        <pc:cxnChg chg="add del mod">
          <ac:chgData name="Eline de Beijer (student)" userId="34947e96-4d53-49e8-b0c6-b3a4f2d55345" providerId="ADAL" clId="{78ABF94E-5847-49C0-A7F5-AE47E90579EB}" dt="2025-02-19T21:01:27.528" v="1991" actId="11529"/>
          <ac:cxnSpMkLst>
            <pc:docMk/>
            <pc:sldMk cId="1711872925" sldId="450"/>
            <ac:cxnSpMk id="34" creationId="{6FB09ED3-56CC-BF1C-A295-3FA44A0354E2}"/>
          </ac:cxnSpMkLst>
        </pc:cxnChg>
        <pc:cxnChg chg="add mod">
          <ac:chgData name="Eline de Beijer (student)" userId="34947e96-4d53-49e8-b0c6-b3a4f2d55345" providerId="ADAL" clId="{78ABF94E-5847-49C0-A7F5-AE47E90579EB}" dt="2025-02-19T21:02:59.875" v="2011" actId="14100"/>
          <ac:cxnSpMkLst>
            <pc:docMk/>
            <pc:sldMk cId="1711872925" sldId="450"/>
            <ac:cxnSpMk id="37" creationId="{DD174DAC-6002-445C-8A25-C665F41D5729}"/>
          </ac:cxnSpMkLst>
        </pc:cxnChg>
        <pc:cxnChg chg="add del mod">
          <ac:chgData name="Eline de Beijer (student)" userId="34947e96-4d53-49e8-b0c6-b3a4f2d55345" providerId="ADAL" clId="{78ABF94E-5847-49C0-A7F5-AE47E90579EB}" dt="2025-02-19T21:03:07.318" v="2013" actId="478"/>
          <ac:cxnSpMkLst>
            <pc:docMk/>
            <pc:sldMk cId="1711872925" sldId="450"/>
            <ac:cxnSpMk id="40" creationId="{28A6E2AB-1881-E9E9-7F0A-1F918C8B4118}"/>
          </ac:cxnSpMkLst>
        </pc:cxnChg>
        <pc:cxnChg chg="add mod">
          <ac:chgData name="Eline de Beijer (student)" userId="34947e96-4d53-49e8-b0c6-b3a4f2d55345" providerId="ADAL" clId="{78ABF94E-5847-49C0-A7F5-AE47E90579EB}" dt="2025-02-19T21:03:09.445" v="2014" actId="1076"/>
          <ac:cxnSpMkLst>
            <pc:docMk/>
            <pc:sldMk cId="1711872925" sldId="450"/>
            <ac:cxnSpMk id="43" creationId="{886BE411-7426-3462-3E37-176B52E9098E}"/>
          </ac:cxnSpMkLst>
        </pc:cxnChg>
        <pc:cxnChg chg="add mod">
          <ac:chgData name="Eline de Beijer (student)" userId="34947e96-4d53-49e8-b0c6-b3a4f2d55345" providerId="ADAL" clId="{78ABF94E-5847-49C0-A7F5-AE47E90579EB}" dt="2025-02-19T21:03:16.998" v="2017" actId="1076"/>
          <ac:cxnSpMkLst>
            <pc:docMk/>
            <pc:sldMk cId="1711872925" sldId="450"/>
            <ac:cxnSpMk id="44" creationId="{9E950E77-2A9B-7775-8A87-F0F4002B3AF6}"/>
          </ac:cxnSpMkLst>
        </pc:cxnChg>
        <pc:cxnChg chg="add mod">
          <ac:chgData name="Eline de Beijer (student)" userId="34947e96-4d53-49e8-b0c6-b3a4f2d55345" providerId="ADAL" clId="{78ABF94E-5847-49C0-A7F5-AE47E90579EB}" dt="2025-02-19T21:03:34.143" v="2023" actId="1076"/>
          <ac:cxnSpMkLst>
            <pc:docMk/>
            <pc:sldMk cId="1711872925" sldId="450"/>
            <ac:cxnSpMk id="45" creationId="{D9738A83-38CD-7E38-76F0-1F68D5AD66E2}"/>
          </ac:cxnSpMkLst>
        </pc:cxnChg>
        <pc:cxnChg chg="add mod">
          <ac:chgData name="Eline de Beijer (student)" userId="34947e96-4d53-49e8-b0c6-b3a4f2d55345" providerId="ADAL" clId="{78ABF94E-5847-49C0-A7F5-AE47E90579EB}" dt="2025-02-19T21:03:44.157" v="2026" actId="1076"/>
          <ac:cxnSpMkLst>
            <pc:docMk/>
            <pc:sldMk cId="1711872925" sldId="450"/>
            <ac:cxnSpMk id="46" creationId="{93D5D119-79AF-C1A3-5744-36F8D7AFC03A}"/>
          </ac:cxnSpMkLst>
        </pc:cxnChg>
        <pc:cxnChg chg="add mod">
          <ac:chgData name="Eline de Beijer (student)" userId="34947e96-4d53-49e8-b0c6-b3a4f2d55345" providerId="ADAL" clId="{78ABF94E-5847-49C0-A7F5-AE47E90579EB}" dt="2025-02-19T21:03:53.898" v="2030" actId="1076"/>
          <ac:cxnSpMkLst>
            <pc:docMk/>
            <pc:sldMk cId="1711872925" sldId="450"/>
            <ac:cxnSpMk id="47" creationId="{AF0F7F27-16A5-3E1E-65E9-26AD81685044}"/>
          </ac:cxnSpMkLst>
        </pc:cxnChg>
        <pc:cxnChg chg="add mod">
          <ac:chgData name="Eline de Beijer (student)" userId="34947e96-4d53-49e8-b0c6-b3a4f2d55345" providerId="ADAL" clId="{78ABF94E-5847-49C0-A7F5-AE47E90579EB}" dt="2025-02-19T21:04:03.808" v="2033" actId="1076"/>
          <ac:cxnSpMkLst>
            <pc:docMk/>
            <pc:sldMk cId="1711872925" sldId="450"/>
            <ac:cxnSpMk id="48" creationId="{1954B8FD-C002-100D-E960-93FBD058C5DE}"/>
          </ac:cxnSpMkLst>
        </pc:cxnChg>
        <pc:cxnChg chg="add mod">
          <ac:chgData name="Eline de Beijer (student)" userId="34947e96-4d53-49e8-b0c6-b3a4f2d55345" providerId="ADAL" clId="{78ABF94E-5847-49C0-A7F5-AE47E90579EB}" dt="2025-02-19T21:04:12.461" v="2036" actId="1076"/>
          <ac:cxnSpMkLst>
            <pc:docMk/>
            <pc:sldMk cId="1711872925" sldId="450"/>
            <ac:cxnSpMk id="49" creationId="{2F7CAF89-49AA-CF4E-29FD-EDA5F3CC4509}"/>
          </ac:cxnSpMkLst>
        </pc:cxnChg>
        <pc:cxnChg chg="add mod">
          <ac:chgData name="Eline de Beijer (student)" userId="34947e96-4d53-49e8-b0c6-b3a4f2d55345" providerId="ADAL" clId="{78ABF94E-5847-49C0-A7F5-AE47E90579EB}" dt="2025-02-19T21:04:32.871" v="2042" actId="1076"/>
          <ac:cxnSpMkLst>
            <pc:docMk/>
            <pc:sldMk cId="1711872925" sldId="450"/>
            <ac:cxnSpMk id="50" creationId="{D84874B4-3CEA-3BDB-7E96-F72E2C894FC8}"/>
          </ac:cxnSpMkLst>
        </pc:cxnChg>
        <pc:cxnChg chg="add mod">
          <ac:chgData name="Eline de Beijer (student)" userId="34947e96-4d53-49e8-b0c6-b3a4f2d55345" providerId="ADAL" clId="{78ABF94E-5847-49C0-A7F5-AE47E90579EB}" dt="2025-02-19T21:05:12.517" v="2091" actId="1076"/>
          <ac:cxnSpMkLst>
            <pc:docMk/>
            <pc:sldMk cId="1711872925" sldId="450"/>
            <ac:cxnSpMk id="51" creationId="{B65DF653-6F2E-3576-32E0-DC4EBB6D6296}"/>
          </ac:cxnSpMkLst>
        </pc:cxnChg>
        <pc:cxnChg chg="add mod">
          <ac:chgData name="Eline de Beijer (student)" userId="34947e96-4d53-49e8-b0c6-b3a4f2d55345" providerId="ADAL" clId="{78ABF94E-5847-49C0-A7F5-AE47E90579EB}" dt="2025-02-19T21:05:26.153" v="2094" actId="1076"/>
          <ac:cxnSpMkLst>
            <pc:docMk/>
            <pc:sldMk cId="1711872925" sldId="450"/>
            <ac:cxnSpMk id="52" creationId="{1096A41D-9203-488D-DC1B-D65652817733}"/>
          </ac:cxnSpMkLst>
        </pc:cxnChg>
        <pc:cxnChg chg="add mod">
          <ac:chgData name="Eline de Beijer (student)" userId="34947e96-4d53-49e8-b0c6-b3a4f2d55345" providerId="ADAL" clId="{78ABF94E-5847-49C0-A7F5-AE47E90579EB}" dt="2025-02-19T21:05:57.459" v="2103" actId="1076"/>
          <ac:cxnSpMkLst>
            <pc:docMk/>
            <pc:sldMk cId="1711872925" sldId="450"/>
            <ac:cxnSpMk id="54" creationId="{AD71F9C9-9408-DA2C-FED0-0591EC60A35B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D6AF2-B4F1-4799-A31C-8E41E50AC211}" type="datetimeFigureOut">
              <a:rPr lang="nl-NL" smtClean="0"/>
              <a:t>19-2-2025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668D1-BDE0-4CF0-A060-0A845F681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88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V2 Elbert Vink &amp; Ruben </a:t>
            </a:r>
            <a:r>
              <a:rPr lang="nl-NL" dirty="0" err="1"/>
              <a:t>Wiltink</a:t>
            </a:r>
            <a:endParaRPr lang="nl-NL" dirty="0"/>
          </a:p>
          <a:p>
            <a:r>
              <a:rPr lang="nl-NL" dirty="0"/>
              <a:t>V.0.2. Pim Janssen &amp; Ruben </a:t>
            </a:r>
            <a:r>
              <a:rPr lang="nl-NL" dirty="0" err="1"/>
              <a:t>Wiltink</a:t>
            </a:r>
            <a:endParaRPr lang="nl-NL" dirty="0"/>
          </a:p>
          <a:p>
            <a:r>
              <a:rPr lang="nl-NL" dirty="0"/>
              <a:t>10 januari 2024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B975E7-4466-4875-9780-79F85FC725B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3883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1: Het eerste idee die ik had lukte niet goed in de uitvoering </a:t>
            </a:r>
          </a:p>
          <a:p>
            <a:endParaRPr lang="nl-NL" dirty="0"/>
          </a:p>
          <a:p>
            <a:r>
              <a:rPr lang="nl-NL" dirty="0"/>
              <a:t>2: Tweede idee is erg simpel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181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Ik heb variabelen gebruikt om de score bij te houden in de minigame</a:t>
            </a:r>
          </a:p>
          <a:p>
            <a:r>
              <a:rPr lang="nl-NL" dirty="0"/>
              <a:t>Set: score op 0 als het spel begin </a:t>
            </a:r>
          </a:p>
          <a:p>
            <a:r>
              <a:rPr lang="nl-NL" dirty="0"/>
              <a:t>Change: elke keer als er een aardbei gevangen wordt komt er een punt bij</a:t>
            </a:r>
          </a:p>
          <a:p>
            <a:r>
              <a:rPr lang="nl-NL" dirty="0"/>
              <a:t>Score: definieert de getallen</a:t>
            </a:r>
          </a:p>
          <a:p>
            <a:endParaRPr lang="nl-NL" dirty="0"/>
          </a:p>
          <a:p>
            <a:r>
              <a:rPr lang="nl-NL" dirty="0"/>
              <a:t>Zo kon ik een maximum score geven aan het spel zodat als dat bereikt is er daarna weer wat anders kan gebeuren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803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i="0" dirty="0">
                <a:solidFill>
                  <a:srgbClr val="374151"/>
                </a:solidFill>
                <a:effectLst/>
                <a:latin typeface="Söhne"/>
              </a:rPr>
              <a:t>Aritmetische operators: deze zorgen voor het effect bij de buttons die ik gebruik. Ze maken de knop groter wanneer je er op </a:t>
            </a:r>
            <a:r>
              <a:rPr lang="nl-NL" b="0" i="0" dirty="0">
                <a:solidFill>
                  <a:srgbClr val="474747"/>
                </a:solidFill>
                <a:effectLst/>
                <a:latin typeface="Arial" panose="020B0604020202020204" pitchFamily="34" charset="0"/>
              </a:rPr>
              <a:t>hovered.</a:t>
            </a:r>
          </a:p>
          <a:p>
            <a:endParaRPr lang="nl-NL" b="0" i="0" dirty="0">
              <a:solidFill>
                <a:srgbClr val="474747"/>
              </a:solidFill>
              <a:effectLst/>
              <a:latin typeface="Arial" panose="020B0604020202020204" pitchFamily="34" charset="0"/>
            </a:endParaRPr>
          </a:p>
          <a:p>
            <a:r>
              <a:rPr lang="nl-NL" b="0" i="0" dirty="0">
                <a:solidFill>
                  <a:srgbClr val="374151"/>
                </a:solidFill>
                <a:effectLst/>
                <a:latin typeface="Söhne"/>
              </a:rPr>
              <a:t>Vergelijkingsoperators: controleert dat het spel weet dat het iets moet doen zodra de 20 punten gehaald zijn</a:t>
            </a:r>
            <a:endParaRPr lang="nl-NL" b="0" i="0" dirty="0">
              <a:solidFill>
                <a:srgbClr val="474747"/>
              </a:solidFill>
              <a:effectLst/>
              <a:latin typeface="Arial" panose="020B0604020202020204" pitchFamily="34" charset="0"/>
            </a:endParaRPr>
          </a:p>
          <a:p>
            <a:endParaRPr lang="nl-NL" b="0" i="0" dirty="0">
              <a:solidFill>
                <a:srgbClr val="474747"/>
              </a:solidFill>
              <a:effectLst/>
              <a:latin typeface="Arial" panose="020B0604020202020204" pitchFamily="34" charset="0"/>
            </a:endParaRPr>
          </a:p>
          <a:p>
            <a:r>
              <a:rPr lang="nl-NL" b="0" i="0" dirty="0">
                <a:solidFill>
                  <a:srgbClr val="374151"/>
                </a:solidFill>
                <a:effectLst/>
                <a:latin typeface="Söhne"/>
              </a:rPr>
              <a:t>Logische operators</a:t>
            </a:r>
            <a:r>
              <a:rPr lang="nl-NL" b="0" i="0" dirty="0">
                <a:solidFill>
                  <a:srgbClr val="474747"/>
                </a:solidFill>
                <a:effectLst/>
                <a:latin typeface="Arial" panose="020B0604020202020204" pitchFamily="34" charset="0"/>
              </a:rPr>
              <a:t>: … Als kleiner is dan … Hier mee kan ik de aardbei weer terug naar boven laten gaan zodra deze de grond raakt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455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Wanneer op de </a:t>
            </a:r>
            <a:r>
              <a:rPr lang="nl-NL" b="1" dirty="0"/>
              <a:t>vlag</a:t>
            </a:r>
            <a:r>
              <a:rPr lang="nl-NL" dirty="0"/>
              <a:t> word geklikt dan…</a:t>
            </a:r>
          </a:p>
          <a:p>
            <a:endParaRPr lang="nl-NL" dirty="0"/>
          </a:p>
          <a:p>
            <a:r>
              <a:rPr lang="nl-NL" dirty="0"/>
              <a:t>Wanneer er </a:t>
            </a:r>
            <a:r>
              <a:rPr lang="nl-NL" b="1" dirty="0"/>
              <a:t>Win</a:t>
            </a:r>
            <a:r>
              <a:rPr lang="nl-NL" b="0" dirty="0"/>
              <a:t> ontvangen wordt dan…</a:t>
            </a:r>
          </a:p>
          <a:p>
            <a:endParaRPr lang="nl-NL" b="0" dirty="0"/>
          </a:p>
          <a:p>
            <a:r>
              <a:rPr lang="nl-NL" b="0" dirty="0"/>
              <a:t>Wanneer de </a:t>
            </a:r>
            <a:r>
              <a:rPr lang="nl-NL" b="1" dirty="0"/>
              <a:t>mouse-pointer</a:t>
            </a:r>
            <a:r>
              <a:rPr lang="nl-NL" b="0" dirty="0"/>
              <a:t> dan … anders….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523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Blijft herhalen en controleert totdat de </a:t>
            </a:r>
            <a:r>
              <a:rPr lang="nl-NL" b="1" dirty="0"/>
              <a:t>Win</a:t>
            </a:r>
            <a:r>
              <a:rPr lang="nl-NL" b="0" dirty="0"/>
              <a:t> wordt ontvangen </a:t>
            </a:r>
            <a:endParaRPr lang="nl-NL" dirty="0"/>
          </a:p>
          <a:p>
            <a:endParaRPr lang="nl-NL" dirty="0"/>
          </a:p>
          <a:p>
            <a:r>
              <a:rPr lang="nl-NL" dirty="0"/>
              <a:t>Blijft herhalen zodat de aardbeien steeds random verschijnen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23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Open Sans"/>
              </a:rPr>
              <a:t>Data Types </a:t>
            </a:r>
            <a:r>
              <a:rPr lang="en-GB" dirty="0" err="1">
                <a:latin typeface="Open Sans"/>
              </a:rPr>
              <a:t>geven</a:t>
            </a:r>
            <a:r>
              <a:rPr lang="en-GB" dirty="0">
                <a:latin typeface="Open Sans"/>
              </a:rPr>
              <a:t> </a:t>
            </a:r>
            <a:r>
              <a:rPr lang="en-GB" dirty="0" err="1">
                <a:latin typeface="Open Sans"/>
              </a:rPr>
              <a:t>aan</a:t>
            </a:r>
            <a:r>
              <a:rPr lang="en-GB" dirty="0">
                <a:latin typeface="Open Sans"/>
              </a:rPr>
              <a:t> tot welk </a:t>
            </a:r>
            <a:r>
              <a:rPr lang="en-GB" dirty="0" err="1">
                <a:latin typeface="Open Sans"/>
              </a:rPr>
              <a:t>soort</a:t>
            </a:r>
            <a:r>
              <a:rPr lang="en-GB" dirty="0">
                <a:latin typeface="Open Sans"/>
              </a:rPr>
              <a:t> </a:t>
            </a:r>
            <a:r>
              <a:rPr lang="en-GB" dirty="0" err="1">
                <a:latin typeface="Open Sans"/>
              </a:rPr>
              <a:t>gegevens</a:t>
            </a:r>
            <a:r>
              <a:rPr lang="en-GB" dirty="0">
                <a:latin typeface="Open Sans"/>
              </a:rPr>
              <a:t> </a:t>
            </a:r>
            <a:r>
              <a:rPr lang="en-GB" dirty="0" err="1">
                <a:latin typeface="Open Sans"/>
              </a:rPr>
              <a:t>een</a:t>
            </a:r>
            <a:r>
              <a:rPr lang="en-GB" dirty="0">
                <a:latin typeface="Open Sans"/>
              </a:rPr>
              <a:t> </a:t>
            </a:r>
            <a:r>
              <a:rPr lang="en-GB" dirty="0" err="1">
                <a:latin typeface="Open Sans"/>
              </a:rPr>
              <a:t>waarde</a:t>
            </a:r>
            <a:r>
              <a:rPr lang="en-GB" dirty="0">
                <a:latin typeface="Open Sans"/>
              </a:rPr>
              <a:t> </a:t>
            </a:r>
            <a:r>
              <a:rPr lang="en-GB" dirty="0" err="1">
                <a:latin typeface="Open Sans"/>
              </a:rPr>
              <a:t>behoort</a:t>
            </a:r>
            <a:r>
              <a:rPr lang="en-GB" dirty="0">
                <a:latin typeface="Open Sans"/>
              </a:rPr>
              <a:t>.</a:t>
            </a:r>
            <a:endParaRPr lang="nl-NL" dirty="0">
              <a:latin typeface="Open Sans"/>
            </a:endParaRPr>
          </a:p>
          <a:p>
            <a:endParaRPr lang="nl-NL" dirty="0"/>
          </a:p>
          <a:p>
            <a:r>
              <a:rPr lang="nl-NL" dirty="0"/>
              <a:t>De tekst is </a:t>
            </a:r>
            <a:r>
              <a:rPr lang="nl-NL" b="1" dirty="0"/>
              <a:t>string</a:t>
            </a:r>
            <a:r>
              <a:rPr lang="nl-NL" b="0" dirty="0"/>
              <a:t> en de seconden zijn </a:t>
            </a:r>
            <a:r>
              <a:rPr lang="nl-NL" b="1" dirty="0"/>
              <a:t>integer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020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Zorgt voor het begin van de game.</a:t>
            </a:r>
          </a:p>
          <a:p>
            <a:endParaRPr lang="nl-NL" dirty="0"/>
          </a:p>
          <a:p>
            <a:r>
              <a:rPr lang="nl-NL" dirty="0"/>
              <a:t>(muziek, goede backdrop, wanneer dit tevoorschijn komt, hoe de knop functioneert)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73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Grootse gedeelte van het spelletje zelf vormgegeven </a:t>
            </a:r>
          </a:p>
          <a:p>
            <a:endParaRPr lang="nl-NL" dirty="0"/>
          </a:p>
          <a:p>
            <a:r>
              <a:rPr lang="nl-NL" dirty="0"/>
              <a:t>Copyright free muziek van https://pixabay.com/music/beats-cozy-lofi-beat-split-memmories-248205/ </a:t>
            </a:r>
          </a:p>
          <a:p>
            <a:endParaRPr lang="nl-NL" dirty="0"/>
          </a:p>
          <a:p>
            <a:r>
              <a:rPr lang="nl-NL" dirty="0"/>
              <a:t>Sound effecten zijn van scratch zelf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3668D1-BDE0-4CF0-A060-0A845F6811C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38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FDED8E11-341A-45D2-85B1-F7C4DB5323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3235" y="5095875"/>
            <a:ext cx="8397864" cy="1009650"/>
          </a:xfrm>
        </p:spPr>
        <p:txBody>
          <a:bodyPr>
            <a:normAutofit/>
          </a:bodyPr>
          <a:lstStyle>
            <a:lvl1pPr marL="0" indent="0">
              <a:buNone/>
              <a:defRPr lang="en-GB" sz="2475" b="0" i="0" u="none" strike="noStrike" cap="all" spc="0" baseline="0" dirty="0">
                <a:ln>
                  <a:noFill/>
                </a:ln>
                <a:solidFill>
                  <a:srgbClr val="000000"/>
                </a:solidFill>
                <a:uFillTx/>
                <a:latin typeface="Avenir Next Condensed Medium" panose="020B0606020202020204" pitchFamily="34" charset="0"/>
                <a:ea typeface="Avenir Next Condensed Medium" panose="020B0606020202020204" pitchFamily="34" charset="0"/>
                <a:cs typeface="Avenir Next Condensed Medium" panose="020B0606020202020204" pitchFamily="34" charset="0"/>
                <a:sym typeface="Avenir Next Condensed Medium"/>
              </a:defRPr>
            </a:lvl1pPr>
          </a:lstStyle>
          <a:p>
            <a:pPr lvl="0"/>
            <a:r>
              <a:rPr lang="nl-NL"/>
              <a:t>VOORBEELD VAN EEN ONDERTITEL</a:t>
            </a:r>
            <a:endParaRPr lang="en-GB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D9C3A310-643B-4139-9F62-77D0667471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3233" y="1196300"/>
            <a:ext cx="10458803" cy="588915"/>
          </a:xfrm>
        </p:spPr>
        <p:txBody>
          <a:bodyPr anchor="b">
            <a:noAutofit/>
          </a:bodyPr>
          <a:lstStyle>
            <a:lvl1pPr marL="0" indent="0">
              <a:buNone/>
              <a:defRPr lang="nl-NL" sz="1846" b="0" kern="1200" cap="all" baseline="0" dirty="0" smtClean="0">
                <a:solidFill>
                  <a:schemeClr val="tx2"/>
                </a:solidFill>
                <a:latin typeface="Avenir Next Condensed Medium" panose="020B0606020202020204" pitchFamily="34" charset="0"/>
                <a:ea typeface="Avenir Next Condensed Medium" panose="020B0606020202020204" pitchFamily="34" charset="0"/>
                <a:cs typeface="Avenir Next Condensed Medium" panose="020B0606020202020204" pitchFamily="34" charset="0"/>
                <a:sym typeface="Avenir Next Condensed Demi Bold"/>
              </a:defRPr>
            </a:lvl1pPr>
          </a:lstStyle>
          <a:p>
            <a:pPr lvl="0"/>
            <a:r>
              <a:rPr lang="nl-NL"/>
              <a:t>NAAM OPLEIDING/FACULTEIT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983EC9-36B1-B744-A87D-1AA0BEB38B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3234" y="2214000"/>
            <a:ext cx="10452100" cy="280800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6750" b="1" cap="all" baseline="0">
                <a:latin typeface="Avenir Next Condensed Medium" panose="020B0606020202020204" pitchFamily="34" charset="0"/>
              </a:defRPr>
            </a:lvl1pPr>
          </a:lstStyle>
          <a:p>
            <a:r>
              <a:rPr lang="nl-NL"/>
              <a:t>Titel van de presentatie_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01D1CB6-6B35-4216-835D-4B6D7DC10AA2}"/>
              </a:ext>
            </a:extLst>
          </p:cNvPr>
          <p:cNvSpPr/>
          <p:nvPr userDrawn="1"/>
        </p:nvSpPr>
        <p:spPr>
          <a:xfrm>
            <a:off x="9227489" y="5111778"/>
            <a:ext cx="2119048" cy="17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570D387-A9DA-4389-8749-9601C83ADF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589" y="5111779"/>
            <a:ext cx="2387821" cy="18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0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13B7015-BB4D-A84E-84E4-520C33B85D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ONDERWERP / titel</a:t>
            </a:r>
          </a:p>
        </p:txBody>
      </p:sp>
      <p:sp>
        <p:nvSpPr>
          <p:cNvPr id="6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838200" y="1925638"/>
            <a:ext cx="10515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55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6">
            <a:extLst>
              <a:ext uri="{FF2B5EF4-FFF2-40B4-BE49-F238E27FC236}">
                <a16:creationId xmlns:a16="http://schemas.microsoft.com/office/drawing/2014/main" id="{24158585-8C9B-2444-8413-2968F1CB9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9"/>
            <a:ext cx="10515600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ONDERWERP / titel</a:t>
            </a:r>
          </a:p>
        </p:txBody>
      </p:sp>
      <p:sp>
        <p:nvSpPr>
          <p:cNvPr id="7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838200" y="1925638"/>
            <a:ext cx="52578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4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260C8E6A-14DF-4CBC-B795-FDA284EC47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53203" y="1917701"/>
            <a:ext cx="4800600" cy="4248000"/>
          </a:xfrm>
        </p:spPr>
        <p:txBody>
          <a:bodyPr>
            <a:normAutofit/>
          </a:bodyPr>
          <a:lstStyle>
            <a:lvl1pPr marL="0" indent="0">
              <a:buNone/>
              <a:defRPr sz="1275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0688633-6D41-064D-B005-BBA9338D0D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9"/>
            <a:ext cx="10515600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ONDERWERP / titel</a:t>
            </a:r>
          </a:p>
        </p:txBody>
      </p:sp>
      <p:sp>
        <p:nvSpPr>
          <p:cNvPr id="8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838200" y="1926000"/>
            <a:ext cx="52578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136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bbe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4B8653B3-70AE-4E3E-9A4D-3EAF4B4F4A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3200" y="1778435"/>
            <a:ext cx="4800600" cy="413103"/>
          </a:xfrm>
        </p:spPr>
        <p:txBody>
          <a:bodyPr anchor="ctr">
            <a:no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nl-NL"/>
              <a:t>Klik voor </a:t>
            </a:r>
            <a:r>
              <a:rPr lang="nl-NL" err="1"/>
              <a:t>subkop</a:t>
            </a:r>
            <a:endParaRPr lang="en-GB"/>
          </a:p>
        </p:txBody>
      </p:sp>
      <p:sp>
        <p:nvSpPr>
          <p:cNvPr id="10" name="Tijdelijke aanduiding voor tekst 4">
            <a:extLst>
              <a:ext uri="{FF2B5EF4-FFF2-40B4-BE49-F238E27FC236}">
                <a16:creationId xmlns:a16="http://schemas.microsoft.com/office/drawing/2014/main" id="{60C7571E-BBB1-4DDF-9329-A0C028CAE8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778435"/>
            <a:ext cx="4800600" cy="413103"/>
          </a:xfrm>
        </p:spPr>
        <p:txBody>
          <a:bodyPr anchor="ctr">
            <a:no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nl-NL"/>
              <a:t>Klik voor </a:t>
            </a:r>
            <a:r>
              <a:rPr lang="nl-NL" err="1"/>
              <a:t>subkop</a:t>
            </a:r>
            <a:endParaRPr lang="en-GB"/>
          </a:p>
        </p:txBody>
      </p:sp>
      <p:sp>
        <p:nvSpPr>
          <p:cNvPr id="8" name="Titel 6">
            <a:extLst>
              <a:ext uri="{FF2B5EF4-FFF2-40B4-BE49-F238E27FC236}">
                <a16:creationId xmlns:a16="http://schemas.microsoft.com/office/drawing/2014/main" id="{AB6897B6-1B30-8840-AEF5-653E3015C3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9"/>
            <a:ext cx="10515600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ONDERWERP / 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8"/>
          </p:nvPr>
        </p:nvSpPr>
        <p:spPr>
          <a:xfrm>
            <a:off x="838200" y="2286000"/>
            <a:ext cx="4800600" cy="3905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l-NL"/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9"/>
          </p:nvPr>
        </p:nvSpPr>
        <p:spPr>
          <a:xfrm>
            <a:off x="6553200" y="2286000"/>
            <a:ext cx="4800600" cy="3905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0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2F35E840-7D0C-489A-B88C-9B5B6A358F43}"/>
              </a:ext>
            </a:extLst>
          </p:cNvPr>
          <p:cNvSpPr/>
          <p:nvPr/>
        </p:nvSpPr>
        <p:spPr>
          <a:xfrm>
            <a:off x="3149600" y="733425"/>
            <a:ext cx="5892800" cy="53911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/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7E150451-5081-475D-A7BF-2CE6F5C377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0216" y="5429602"/>
            <a:ext cx="4910667" cy="493713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DA6865-FA7E-094E-A575-DAADE998A2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40216" y="1628775"/>
            <a:ext cx="4910667" cy="36004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‘QUOTE’</a:t>
            </a:r>
          </a:p>
        </p:txBody>
      </p:sp>
      <p:pic>
        <p:nvPicPr>
          <p:cNvPr id="6" name="Afbeelding 2">
            <a:extLst>
              <a:ext uri="{FF2B5EF4-FFF2-40B4-BE49-F238E27FC236}">
                <a16:creationId xmlns:a16="http://schemas.microsoft.com/office/drawing/2014/main" id="{FFDA8079-95BD-45E3-8313-ABF6A59ED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4574" y="601590"/>
            <a:ext cx="355939" cy="29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5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08575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6486190-F1D1-43BB-B712-AB7BE1C18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BC46703-C372-4CCF-BBDB-349EF159E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2936B9B-9586-48DE-B845-C54BC129D8B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687" y="6227764"/>
            <a:ext cx="1359194" cy="58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37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lang="nl-NL" sz="3200" b="1" kern="1200" cap="all" baseline="0" dirty="0">
          <a:solidFill>
            <a:schemeClr val="tx2"/>
          </a:solidFill>
          <a:latin typeface="Avenir Next Condensed Medium" panose="020B0606020202020204" pitchFamily="34" charset="0"/>
          <a:ea typeface="+mj-ea"/>
          <a:cs typeface="Arial" panose="020B0604020202020204" pitchFamily="34" charset="0"/>
          <a:sym typeface="Avenir Next Condensed Demi Bold"/>
        </a:defRPr>
      </a:lvl1pPr>
    </p:titleStyle>
    <p:bodyStyle>
      <a:lvl1pPr marL="180000" indent="-180000" algn="l" defTabSz="51433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000" indent="-180000" algn="l" defTabSz="51433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0000" indent="-180000" algn="l" defTabSz="51433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20000" indent="-180000" algn="l" defTabSz="51433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0000" indent="-180000" algn="l" defTabSz="51433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cratch.mit.edu/projects/1135771115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893234" y="5095875"/>
            <a:ext cx="9191669" cy="1009650"/>
          </a:xfrm>
        </p:spPr>
        <p:txBody>
          <a:bodyPr/>
          <a:lstStyle/>
          <a:p>
            <a:r>
              <a:rPr lang="nl-NL"/>
              <a:t>Cursus 3 – MENSGERICHT ONTWERPEN CHALLENGE | week 3 - werkplaats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/>
              <a:t>Communicatie &amp; multimediadesign / Academie IT &amp; Mediadesign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Datapunt 3C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E0FC34A-E6BF-5BDA-26D5-31DAB32892C6}"/>
              </a:ext>
            </a:extLst>
          </p:cNvPr>
          <p:cNvSpPr txBox="1"/>
          <p:nvPr/>
        </p:nvSpPr>
        <p:spPr>
          <a:xfrm>
            <a:off x="1056388" y="3242996"/>
            <a:ext cx="3691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Eline de Beijer</a:t>
            </a:r>
          </a:p>
          <a:p>
            <a:r>
              <a:rPr lang="nl-NL" dirty="0"/>
              <a:t>2150418</a:t>
            </a:r>
          </a:p>
          <a:p>
            <a:r>
              <a:rPr lang="nl-NL" dirty="0"/>
              <a:t>Klas 1A</a:t>
            </a:r>
          </a:p>
          <a:p>
            <a:r>
              <a:rPr lang="nl-NL" dirty="0"/>
              <a:t>CMD 24/25</a:t>
            </a:r>
          </a:p>
        </p:txBody>
      </p:sp>
    </p:spTree>
    <p:extLst>
      <p:ext uri="{BB962C8B-B14F-4D97-AF65-F5344CB8AC3E}">
        <p14:creationId xmlns:p14="http://schemas.microsoft.com/office/powerpoint/2010/main" val="3090903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88A1D-B3DF-B6BA-6BF3-E37B56B88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AFFA0-683C-44C3-07AC-456918A5F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>
                <a:latin typeface="+mj-lt"/>
              </a:rPr>
              <a:t>EXTRA’s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4" name="Afbeelding 3" descr="Afbeelding met tekst, schermopname, Multimediasoftware, software&#10;&#10;Door AI gegenereerde inhoud is mogelijk onjuist.">
            <a:extLst>
              <a:ext uri="{FF2B5EF4-FFF2-40B4-BE49-F238E27FC236}">
                <a16:creationId xmlns:a16="http://schemas.microsoft.com/office/drawing/2014/main" id="{4D344FD9-994E-C26E-3C54-6CBD781B2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296" y="1435393"/>
            <a:ext cx="7068243" cy="398721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80C0F075-04FE-7837-7067-D464E2165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1690" y="5700221"/>
            <a:ext cx="4237542" cy="91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0030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14969-AAB3-4AE8-BDDB-E8584768F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4011A0-31D2-46FF-B0DF-726F9C9983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7DFE60C-879A-4A99-878E-EB938ADAA392}"/>
              </a:ext>
            </a:extLst>
          </p:cNvPr>
          <p:cNvSpPr/>
          <p:nvPr/>
        </p:nvSpPr>
        <p:spPr>
          <a:xfrm>
            <a:off x="-812800" y="-495300"/>
            <a:ext cx="17106900" cy="7353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520598C-F132-4B44-9221-FD837A6757E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2311400"/>
            <a:ext cx="34544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8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7C94-B6DA-49A1-807D-B5E744A31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Link naar Scratch-game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9496ADC-8ACF-ADB3-34B4-BB56FF7F8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https://scratch.mit.edu/projects/1135771115/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400" dirty="0"/>
              <a:t>LUK 3.2 De student demonstreert aan de hand van een zelfgemaakt technisch prototype dat zij de basisprincipes van programmeren kan toepassen en uitleggen. </a:t>
            </a:r>
          </a:p>
          <a:p>
            <a:pPr marL="0" indent="0">
              <a:buNone/>
            </a:pPr>
            <a:endParaRPr lang="nl-NL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BC 3.2.1 Je ontwikkelt een werkend technisch prototype waarmee je de basisprincipes van programmeren kunt aantonen [Ontwerpen]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/>
              <a:t>BC 3.2.2 Je maakt in je uitleg navolgbaar dat je de basisprincipes van programmeren begrijpt. [Ontwerpen]</a:t>
            </a:r>
          </a:p>
        </p:txBody>
      </p:sp>
    </p:spTree>
    <p:extLst>
      <p:ext uri="{BB962C8B-B14F-4D97-AF65-F5344CB8AC3E}">
        <p14:creationId xmlns:p14="http://schemas.microsoft.com/office/powerpoint/2010/main" val="121588345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5BD0B-C771-1FD7-00B3-DE843FFFB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55EE8-2C74-98D6-7F18-1392EDAD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Probleemdecompositie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4" name="Afbeelding 3" descr="Afbeelding met tekst, handschrift, inkt, document&#10;&#10;Door AI gegenereerde inhoud is mogelijk onjuist.">
            <a:extLst>
              <a:ext uri="{FF2B5EF4-FFF2-40B4-BE49-F238E27FC236}">
                <a16:creationId xmlns:a16="http://schemas.microsoft.com/office/drawing/2014/main" id="{5F532051-5A2A-4BEB-8E5B-C7564A37B5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6" t="2076" r="-1"/>
          <a:stretch/>
        </p:blipFill>
        <p:spPr>
          <a:xfrm>
            <a:off x="7746143" y="533873"/>
            <a:ext cx="4259726" cy="6125876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67274AA4-E8AF-B62F-49D5-C64F77EFC859}"/>
              </a:ext>
            </a:extLst>
          </p:cNvPr>
          <p:cNvSpPr txBox="1"/>
          <p:nvPr/>
        </p:nvSpPr>
        <p:spPr>
          <a:xfrm>
            <a:off x="2568846" y="130780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start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3388904-514E-F324-F0B9-5BF90406AC24}"/>
              </a:ext>
            </a:extLst>
          </p:cNvPr>
          <p:cNvSpPr txBox="1"/>
          <p:nvPr/>
        </p:nvSpPr>
        <p:spPr>
          <a:xfrm>
            <a:off x="1239702" y="2209088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klik deur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46E530F-CFF0-C17C-BF54-0E4219BEE7E6}"/>
              </a:ext>
            </a:extLst>
          </p:cNvPr>
          <p:cNvSpPr txBox="1"/>
          <p:nvPr/>
        </p:nvSpPr>
        <p:spPr>
          <a:xfrm>
            <a:off x="2300498" y="2446832"/>
            <a:ext cx="146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gaan zitten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51C89F6-0AE6-F073-7966-3FB6077FDFBB}"/>
              </a:ext>
            </a:extLst>
          </p:cNvPr>
          <p:cNvSpPr txBox="1"/>
          <p:nvPr/>
        </p:nvSpPr>
        <p:spPr>
          <a:xfrm>
            <a:off x="2499532" y="301051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back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F688366B-21B5-73E8-C914-88F12297D6E3}"/>
              </a:ext>
            </a:extLst>
          </p:cNvPr>
          <p:cNvSpPr txBox="1"/>
          <p:nvPr/>
        </p:nvSpPr>
        <p:spPr>
          <a:xfrm>
            <a:off x="2096461" y="4216403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ja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39D2FE9-8B46-68A4-711C-3805D7F0D6D2}"/>
              </a:ext>
            </a:extLst>
          </p:cNvPr>
          <p:cNvSpPr txBox="1"/>
          <p:nvPr/>
        </p:nvSpPr>
        <p:spPr>
          <a:xfrm>
            <a:off x="3246754" y="4214037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nee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02D68A5-AF27-994C-BF9A-B743B9E7BD67}"/>
              </a:ext>
            </a:extLst>
          </p:cNvPr>
          <p:cNvSpPr txBox="1"/>
          <p:nvPr/>
        </p:nvSpPr>
        <p:spPr>
          <a:xfrm>
            <a:off x="2326753" y="1925634"/>
            <a:ext cx="1259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naar binnen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ABEC8E5-B585-F51F-15A5-0F117836FAAF}"/>
              </a:ext>
            </a:extLst>
          </p:cNvPr>
          <p:cNvSpPr txBox="1"/>
          <p:nvPr/>
        </p:nvSpPr>
        <p:spPr>
          <a:xfrm>
            <a:off x="2096461" y="3574188"/>
            <a:ext cx="1671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aardbeien plukken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9C51322C-FC10-87DA-06E4-FCBE9297B7FD}"/>
              </a:ext>
            </a:extLst>
          </p:cNvPr>
          <p:cNvSpPr txBox="1"/>
          <p:nvPr/>
        </p:nvSpPr>
        <p:spPr>
          <a:xfrm>
            <a:off x="3128869" y="4818637"/>
            <a:ext cx="1316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game over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706ECE3-3B32-5081-6B20-CF77AA652C56}"/>
              </a:ext>
            </a:extLst>
          </p:cNvPr>
          <p:cNvSpPr txBox="1"/>
          <p:nvPr/>
        </p:nvSpPr>
        <p:spPr>
          <a:xfrm>
            <a:off x="1603853" y="4828086"/>
            <a:ext cx="1407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start minigame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66582184-746D-B388-3497-8836DBF3E3CA}"/>
              </a:ext>
            </a:extLst>
          </p:cNvPr>
          <p:cNvSpPr txBox="1"/>
          <p:nvPr/>
        </p:nvSpPr>
        <p:spPr>
          <a:xfrm>
            <a:off x="1721861" y="5359442"/>
            <a:ext cx="1407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20p = win</a:t>
            </a:r>
          </a:p>
        </p:txBody>
      </p: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DD174DAC-6002-445C-8A25-C665F41D5729}"/>
              </a:ext>
            </a:extLst>
          </p:cNvPr>
          <p:cNvCxnSpPr>
            <a:cxnSpLocks/>
          </p:cNvCxnSpPr>
          <p:nvPr/>
        </p:nvCxnSpPr>
        <p:spPr>
          <a:xfrm>
            <a:off x="2822944" y="1615581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886BE411-7426-3462-3E37-176B52E9098E}"/>
              </a:ext>
            </a:extLst>
          </p:cNvPr>
          <p:cNvCxnSpPr>
            <a:cxnSpLocks/>
          </p:cNvCxnSpPr>
          <p:nvPr/>
        </p:nvCxnSpPr>
        <p:spPr>
          <a:xfrm>
            <a:off x="2822944" y="2233411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>
            <a:extLst>
              <a:ext uri="{FF2B5EF4-FFF2-40B4-BE49-F238E27FC236}">
                <a16:creationId xmlns:a16="http://schemas.microsoft.com/office/drawing/2014/main" id="{9E950E77-2A9B-7775-8A87-F0F4002B3AF6}"/>
              </a:ext>
            </a:extLst>
          </p:cNvPr>
          <p:cNvCxnSpPr>
            <a:cxnSpLocks/>
          </p:cNvCxnSpPr>
          <p:nvPr/>
        </p:nvCxnSpPr>
        <p:spPr>
          <a:xfrm>
            <a:off x="2805223" y="2754609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D9738A83-38CD-7E38-76F0-1F68D5AD66E2}"/>
              </a:ext>
            </a:extLst>
          </p:cNvPr>
          <p:cNvCxnSpPr>
            <a:cxnSpLocks/>
          </p:cNvCxnSpPr>
          <p:nvPr/>
        </p:nvCxnSpPr>
        <p:spPr>
          <a:xfrm>
            <a:off x="2801678" y="3309100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>
            <a:extLst>
              <a:ext uri="{FF2B5EF4-FFF2-40B4-BE49-F238E27FC236}">
                <a16:creationId xmlns:a16="http://schemas.microsoft.com/office/drawing/2014/main" id="{93D5D119-79AF-C1A3-5744-36F8D7AFC03A}"/>
              </a:ext>
            </a:extLst>
          </p:cNvPr>
          <p:cNvCxnSpPr>
            <a:cxnSpLocks/>
          </p:cNvCxnSpPr>
          <p:nvPr/>
        </p:nvCxnSpPr>
        <p:spPr>
          <a:xfrm>
            <a:off x="2247013" y="3974237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>
            <a:extLst>
              <a:ext uri="{FF2B5EF4-FFF2-40B4-BE49-F238E27FC236}">
                <a16:creationId xmlns:a16="http://schemas.microsoft.com/office/drawing/2014/main" id="{AF0F7F27-16A5-3E1E-65E9-26AD81685044}"/>
              </a:ext>
            </a:extLst>
          </p:cNvPr>
          <p:cNvCxnSpPr>
            <a:cxnSpLocks/>
          </p:cNvCxnSpPr>
          <p:nvPr/>
        </p:nvCxnSpPr>
        <p:spPr>
          <a:xfrm>
            <a:off x="3494759" y="3974237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>
            <a:extLst>
              <a:ext uri="{FF2B5EF4-FFF2-40B4-BE49-F238E27FC236}">
                <a16:creationId xmlns:a16="http://schemas.microsoft.com/office/drawing/2014/main" id="{1954B8FD-C002-100D-E960-93FBD058C5DE}"/>
              </a:ext>
            </a:extLst>
          </p:cNvPr>
          <p:cNvCxnSpPr>
            <a:cxnSpLocks/>
          </p:cNvCxnSpPr>
          <p:nvPr/>
        </p:nvCxnSpPr>
        <p:spPr>
          <a:xfrm>
            <a:off x="3483246" y="4585609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>
            <a:extLst>
              <a:ext uri="{FF2B5EF4-FFF2-40B4-BE49-F238E27FC236}">
                <a16:creationId xmlns:a16="http://schemas.microsoft.com/office/drawing/2014/main" id="{2F7CAF89-49AA-CF4E-29FD-EDA5F3CC4509}"/>
              </a:ext>
            </a:extLst>
          </p:cNvPr>
          <p:cNvCxnSpPr>
            <a:cxnSpLocks/>
          </p:cNvCxnSpPr>
          <p:nvPr/>
        </p:nvCxnSpPr>
        <p:spPr>
          <a:xfrm>
            <a:off x="2247013" y="4580895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>
            <a:extLst>
              <a:ext uri="{FF2B5EF4-FFF2-40B4-BE49-F238E27FC236}">
                <a16:creationId xmlns:a16="http://schemas.microsoft.com/office/drawing/2014/main" id="{D84874B4-3CEA-3BDB-7E96-F72E2C894FC8}"/>
              </a:ext>
            </a:extLst>
          </p:cNvPr>
          <p:cNvCxnSpPr>
            <a:cxnSpLocks/>
          </p:cNvCxnSpPr>
          <p:nvPr/>
        </p:nvCxnSpPr>
        <p:spPr>
          <a:xfrm>
            <a:off x="2245241" y="5135863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chte verbindingslijn met pijl 50">
            <a:extLst>
              <a:ext uri="{FF2B5EF4-FFF2-40B4-BE49-F238E27FC236}">
                <a16:creationId xmlns:a16="http://schemas.microsoft.com/office/drawing/2014/main" id="{B65DF653-6F2E-3576-32E0-DC4EBB6D6296}"/>
              </a:ext>
            </a:extLst>
          </p:cNvPr>
          <p:cNvCxnSpPr>
            <a:cxnSpLocks/>
          </p:cNvCxnSpPr>
          <p:nvPr/>
        </p:nvCxnSpPr>
        <p:spPr>
          <a:xfrm rot="2700000">
            <a:off x="2239913" y="2120159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1096A41D-9203-488D-DC1B-D65652817733}"/>
              </a:ext>
            </a:extLst>
          </p:cNvPr>
          <p:cNvCxnSpPr>
            <a:cxnSpLocks/>
          </p:cNvCxnSpPr>
          <p:nvPr/>
        </p:nvCxnSpPr>
        <p:spPr>
          <a:xfrm rot="2700000">
            <a:off x="2247012" y="2676942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C0251FB0-9D2E-449C-DFA5-47DB5CA50055}"/>
              </a:ext>
            </a:extLst>
          </p:cNvPr>
          <p:cNvSpPr txBox="1"/>
          <p:nvPr/>
        </p:nvSpPr>
        <p:spPr>
          <a:xfrm>
            <a:off x="1239702" y="272062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klik tafel</a:t>
            </a:r>
          </a:p>
        </p:txBody>
      </p:sp>
      <p:cxnSp>
        <p:nvCxnSpPr>
          <p:cNvPr id="54" name="Rechte verbindingslijn met pijl 53">
            <a:extLst>
              <a:ext uri="{FF2B5EF4-FFF2-40B4-BE49-F238E27FC236}">
                <a16:creationId xmlns:a16="http://schemas.microsoft.com/office/drawing/2014/main" id="{AD71F9C9-9408-DA2C-FED0-0591EC60A35B}"/>
              </a:ext>
            </a:extLst>
          </p:cNvPr>
          <p:cNvCxnSpPr>
            <a:cxnSpLocks/>
          </p:cNvCxnSpPr>
          <p:nvPr/>
        </p:nvCxnSpPr>
        <p:spPr>
          <a:xfrm rot="2700000">
            <a:off x="1519071" y="5006514"/>
            <a:ext cx="0" cy="239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kstvak 54">
            <a:extLst>
              <a:ext uri="{FF2B5EF4-FFF2-40B4-BE49-F238E27FC236}">
                <a16:creationId xmlns:a16="http://schemas.microsoft.com/office/drawing/2014/main" id="{BCE1F8AB-8522-4288-728A-6C3903B2EA57}"/>
              </a:ext>
            </a:extLst>
          </p:cNvPr>
          <p:cNvSpPr txBox="1"/>
          <p:nvPr/>
        </p:nvSpPr>
        <p:spPr>
          <a:xfrm>
            <a:off x="85826" y="5126414"/>
            <a:ext cx="1407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vang aardbeien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769FE205-DE8E-37DA-9E9E-DB1B36AD3D78}"/>
              </a:ext>
            </a:extLst>
          </p:cNvPr>
          <p:cNvSpPr txBox="1"/>
          <p:nvPr/>
        </p:nvSpPr>
        <p:spPr>
          <a:xfrm>
            <a:off x="2076364" y="1248484"/>
            <a:ext cx="47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2.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5FDDAF8F-4CB8-7F4D-095D-69B4CED5CB3D}"/>
              </a:ext>
            </a:extLst>
          </p:cNvPr>
          <p:cNvSpPr txBox="1"/>
          <p:nvPr/>
        </p:nvSpPr>
        <p:spPr>
          <a:xfrm>
            <a:off x="7152105" y="1254165"/>
            <a:ext cx="47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1</a:t>
            </a:r>
            <a:r>
              <a:rPr lang="nl-NL" b="1"/>
              <a:t>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71187292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2AADC-63FE-58BF-C663-8E915D07A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A7C8B-E05E-BD5E-B28B-185EE49DC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Variabelen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0138B4D-A216-609F-EDC4-539BE6D92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234" y="738740"/>
            <a:ext cx="3159244" cy="5754131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76DFDD52-5E78-AE1B-CA15-EECA977F2F9E}"/>
              </a:ext>
            </a:extLst>
          </p:cNvPr>
          <p:cNvSpPr/>
          <p:nvPr/>
        </p:nvSpPr>
        <p:spPr>
          <a:xfrm>
            <a:off x="6273209" y="1588609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8481CFB0-5193-9A96-A2D1-A4AE8CD9640A}"/>
              </a:ext>
            </a:extLst>
          </p:cNvPr>
          <p:cNvSpPr/>
          <p:nvPr/>
        </p:nvSpPr>
        <p:spPr>
          <a:xfrm>
            <a:off x="6569148" y="3103971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72A0FA07-E623-3123-0406-89B80DDCD273}"/>
              </a:ext>
            </a:extLst>
          </p:cNvPr>
          <p:cNvSpPr/>
          <p:nvPr/>
        </p:nvSpPr>
        <p:spPr>
          <a:xfrm>
            <a:off x="6647319" y="4465674"/>
            <a:ext cx="1380262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368364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EBDC4-C328-FBA1-B8B6-08C4D6024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C9B8D-1E75-EA59-536E-E77798C92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Operatoren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47949BE-4BE7-F980-7840-E1AC16C22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4615"/>
            <a:ext cx="3566934" cy="339794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90263F4-DA42-815B-868B-20C8841F5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670" y="1984615"/>
            <a:ext cx="5784396" cy="2796324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A2BD64C1-4947-D95A-AFD3-620F28832702}"/>
              </a:ext>
            </a:extLst>
          </p:cNvPr>
          <p:cNvSpPr/>
          <p:nvPr/>
        </p:nvSpPr>
        <p:spPr>
          <a:xfrm>
            <a:off x="1803036" y="3173083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17C0E81B-615C-D787-CE22-E52BB668F257}"/>
              </a:ext>
            </a:extLst>
          </p:cNvPr>
          <p:cNvSpPr/>
          <p:nvPr/>
        </p:nvSpPr>
        <p:spPr>
          <a:xfrm>
            <a:off x="1803035" y="4361551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A12055CF-7AD0-E4B0-9AAD-23DD28B3D519}"/>
              </a:ext>
            </a:extLst>
          </p:cNvPr>
          <p:cNvSpPr/>
          <p:nvPr/>
        </p:nvSpPr>
        <p:spPr>
          <a:xfrm>
            <a:off x="5080513" y="4080072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C625BA19-BF7C-9B29-8D65-B40299E273B8}"/>
              </a:ext>
            </a:extLst>
          </p:cNvPr>
          <p:cNvSpPr/>
          <p:nvPr/>
        </p:nvSpPr>
        <p:spPr>
          <a:xfrm>
            <a:off x="8084970" y="2010168"/>
            <a:ext cx="1897911" cy="51183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27744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D0DB0-DA69-34F2-4E3F-364E6AFF0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829DD-9702-D6C5-BCA2-7280F5A90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Conditionele statements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AFF1A5B-F5E6-4968-7FA0-F5F1AC81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3935" y="1690692"/>
            <a:ext cx="3359621" cy="465133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E5F7975-C8C7-B8A3-4E6E-F846F8EA2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690692"/>
            <a:ext cx="4541874" cy="268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4413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02F86-6263-488A-A563-9DCADBF65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37DBA-CB91-4AF7-C33C-E72B1C66F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Loops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E1D1C72-CD98-7DE6-A6CA-26E85C3AD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427" y="1481158"/>
            <a:ext cx="3877409" cy="479166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ED65B927-34D1-0C7C-DA1E-D85330DE6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706" y="1481158"/>
            <a:ext cx="2922829" cy="471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5418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9EF57-8D07-99D3-4063-1444FCC67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66DCF5-D681-4F98-F1EE-FA53C37C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Datatypes 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028DF31-7F2B-C32B-B6EE-05319E127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757" y="1592679"/>
            <a:ext cx="5731727" cy="4069663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D7489045-AA7A-C70A-CC5C-29C9931C372A}"/>
              </a:ext>
            </a:extLst>
          </p:cNvPr>
          <p:cNvSpPr/>
          <p:nvPr/>
        </p:nvSpPr>
        <p:spPr>
          <a:xfrm>
            <a:off x="3314188" y="3282752"/>
            <a:ext cx="990875" cy="376726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E5209DD-8AF7-03A3-AEE1-31C47B4E3E99}"/>
              </a:ext>
            </a:extLst>
          </p:cNvPr>
          <p:cNvSpPr/>
          <p:nvPr/>
        </p:nvSpPr>
        <p:spPr>
          <a:xfrm>
            <a:off x="7277535" y="4077884"/>
            <a:ext cx="787360" cy="53480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57CFCD2C-8F62-3BB0-E120-1C33A1610605}"/>
              </a:ext>
            </a:extLst>
          </p:cNvPr>
          <p:cNvSpPr/>
          <p:nvPr/>
        </p:nvSpPr>
        <p:spPr>
          <a:xfrm>
            <a:off x="4203977" y="3203713"/>
            <a:ext cx="787360" cy="53480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DBEF1272-D6C3-BFEC-C707-4BACD9241DF8}"/>
              </a:ext>
            </a:extLst>
          </p:cNvPr>
          <p:cNvSpPr/>
          <p:nvPr/>
        </p:nvSpPr>
        <p:spPr>
          <a:xfrm>
            <a:off x="3392755" y="4052089"/>
            <a:ext cx="3884780" cy="586394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83781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594D7-6763-6AD3-4F74-421534347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10AD1-A40F-207D-FBA7-F8112CC9B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j-lt"/>
              </a:rPr>
              <a:t>Bewijslast: Algoritmen </a:t>
            </a:r>
            <a:br>
              <a:rPr lang="nl-NL" dirty="0">
                <a:latin typeface="+mj-lt"/>
              </a:rPr>
            </a:br>
            <a:endParaRPr lang="nl-NL" dirty="0">
              <a:latin typeface="+mj-lt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E459A7F-439B-1494-5F93-80962E07C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908" y="1387664"/>
            <a:ext cx="3434338" cy="516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741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resentatie_Smal">
  <a:themeElements>
    <a:clrScheme name="HAN">
      <a:dk1>
        <a:sysClr val="windowText" lastClr="000000"/>
      </a:dk1>
      <a:lt1>
        <a:sysClr val="window" lastClr="FFFFFF"/>
      </a:lt1>
      <a:dk2>
        <a:srgbClr val="E50056"/>
      </a:dk2>
      <a:lt2>
        <a:srgbClr val="F8F8F8"/>
      </a:lt2>
      <a:accent1>
        <a:srgbClr val="000000"/>
      </a:accent1>
      <a:accent2>
        <a:srgbClr val="454545"/>
      </a:accent2>
      <a:accent3>
        <a:srgbClr val="757575"/>
      </a:accent3>
      <a:accent4>
        <a:srgbClr val="919191"/>
      </a:accent4>
      <a:accent5>
        <a:srgbClr val="E3E3E3"/>
      </a:accent5>
      <a:accent6>
        <a:srgbClr val="F8F8F8"/>
      </a:accent6>
      <a:hlink>
        <a:srgbClr val="000000"/>
      </a:hlink>
      <a:folHlink>
        <a:srgbClr val="000000"/>
      </a:folHlink>
    </a:clrScheme>
    <a:fontScheme name="HAN-PP">
      <a:majorFont>
        <a:latin typeface="Avenir Next Condensed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eed_wit_v5.potx" id="{4D97D74B-59CE-4775-B6A4-1321AC25E8B5}" vid="{EB38D629-E6E7-4519-8AEA-AE1008E760F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611377-6e9f-4a1a-8cdf-3e2184f79556">
      <Terms xmlns="http://schemas.microsoft.com/office/infopath/2007/PartnerControls"/>
    </lcf76f155ced4ddcb4097134ff3c332f>
    <MediaLengthInSeconds xmlns="5e611377-6e9f-4a1a-8cdf-3e2184f79556" xsi:nil="true"/>
    <TaxCatchAll xmlns="9262482b-20c1-4df0-8938-358012c7354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9FDCC3966C84AB3956413391DA4FA" ma:contentTypeVersion="18" ma:contentTypeDescription="Een nieuw document maken." ma:contentTypeScope="" ma:versionID="0f85bb988cc6bab71e60e9444ff3ad3a">
  <xsd:schema xmlns:xsd="http://www.w3.org/2001/XMLSchema" xmlns:xs="http://www.w3.org/2001/XMLSchema" xmlns:p="http://schemas.microsoft.com/office/2006/metadata/properties" xmlns:ns2="5e611377-6e9f-4a1a-8cdf-3e2184f79556" xmlns:ns3="9262482b-20c1-4df0-8938-358012c7354e" targetNamespace="http://schemas.microsoft.com/office/2006/metadata/properties" ma:root="true" ma:fieldsID="f3a57339e122791761516814e4b1f892" ns2:_="" ns3:_="">
    <xsd:import namespace="5e611377-6e9f-4a1a-8cdf-3e2184f79556"/>
    <xsd:import namespace="9262482b-20c1-4df0-8938-358012c735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611377-6e9f-4a1a-8cdf-3e2184f795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f6aa0a0a-ab1b-4084-9454-0fab047259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2482b-20c1-4df0-8938-358012c7354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c000227-4381-4d6a-a378-d862de14fb87}" ma:internalName="TaxCatchAll" ma:showField="CatchAllData" ma:web="9262482b-20c1-4df0-8938-358012c735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87D0BA-DD09-4A15-8F89-6C93A35520B5}">
  <ds:schemaRefs>
    <ds:schemaRef ds:uri="5e611377-6e9f-4a1a-8cdf-3e2184f79556"/>
    <ds:schemaRef ds:uri="http://purl.org/dc/terms/"/>
    <ds:schemaRef ds:uri="http://purl.org/dc/elements/1.1/"/>
    <ds:schemaRef ds:uri="http://www.w3.org/XML/1998/namespace"/>
    <ds:schemaRef ds:uri="9262482b-20c1-4df0-8938-358012c7354e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6A924BF-5354-49E7-9874-77F6426FD7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9EA9CE-0CED-4A96-828A-E8A51DAC4425}">
  <ds:schemaRefs>
    <ds:schemaRef ds:uri="5e611377-6e9f-4a1a-8cdf-3e2184f79556"/>
    <ds:schemaRef ds:uri="9262482b-20c1-4df0-8938-358012c7354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Presentatie_Smal</Template>
  <TotalTime>136</TotalTime>
  <Words>458</Words>
  <Application>Microsoft Office PowerPoint</Application>
  <PresentationFormat>Breedbeeld</PresentationFormat>
  <Paragraphs>89</Paragraphs>
  <Slides>11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Avenir Next Condensed Medium</vt:lpstr>
      <vt:lpstr>Calibri</vt:lpstr>
      <vt:lpstr>Open Sans</vt:lpstr>
      <vt:lpstr>Söhne</vt:lpstr>
      <vt:lpstr>Presentatie_Smal</vt:lpstr>
      <vt:lpstr>PowerPoint-presentatie</vt:lpstr>
      <vt:lpstr>Link naar Scratch-game </vt:lpstr>
      <vt:lpstr>Bewijslast: Probleemdecompositie </vt:lpstr>
      <vt:lpstr>Bewijslast: Variabelen </vt:lpstr>
      <vt:lpstr>Bewijslast: Operatoren </vt:lpstr>
      <vt:lpstr>Bewijslast: Conditionele statements </vt:lpstr>
      <vt:lpstr>Bewijslast: Loops </vt:lpstr>
      <vt:lpstr>Bewijslast: Datatypes  </vt:lpstr>
      <vt:lpstr>Bewijslast: Algoritmen  </vt:lpstr>
      <vt:lpstr>EXTRA’s 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Kreling Patrick</dc:creator>
  <cp:lastModifiedBy>Eline de Beijer (student)</cp:lastModifiedBy>
  <cp:revision>2</cp:revision>
  <dcterms:created xsi:type="dcterms:W3CDTF">2020-09-02T15:05:02Z</dcterms:created>
  <dcterms:modified xsi:type="dcterms:W3CDTF">2025-02-19T21:35:01Z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0x010100A8B9FDCC3966C84AB3956413391DA4FA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  <property fmtid="{D5CDD505-2E9C-101B-9397-08002B2CF9AE}" pid="10" name="Order">
    <vt:lpwstr>86200.0000000000</vt:lpwstr>
  </property>
</Properties>
</file>